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6.svg" ContentType="image/svg+xml"/>
  <Override PartName="/ppt/media/image28.svg" ContentType="image/svg+xml"/>
  <Override PartName="/ppt/media/image30.svg" ContentType="image/svg+xml"/>
  <Override PartName="/ppt/media/image35.svg" ContentType="image/svg+xml"/>
  <Override PartName="/ppt/media/image37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5" r:id="rId4"/>
  </p:sldMasterIdLst>
  <p:sldIdLst>
    <p:sldId id="260" r:id="rId5"/>
    <p:sldId id="261" r:id="rId6"/>
    <p:sldId id="262" r:id="rId7"/>
    <p:sldId id="285" r:id="rId8"/>
    <p:sldId id="286" r:id="rId9"/>
    <p:sldId id="265" r:id="rId10"/>
    <p:sldId id="287" r:id="rId11"/>
    <p:sldId id="288" r:id="rId12"/>
    <p:sldId id="289" r:id="rId13"/>
    <p:sldId id="269" r:id="rId14"/>
    <p:sldId id="270" r:id="rId15"/>
    <p:sldId id="290" r:id="rId16"/>
    <p:sldId id="291" r:id="rId17"/>
    <p:sldId id="292" r:id="rId18"/>
    <p:sldId id="274" r:id="rId19"/>
    <p:sldId id="293" r:id="rId20"/>
    <p:sldId id="294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1.png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1.png"/><Relationship Id="rId2" Type="http://schemas.openxmlformats.org/officeDocument/2006/relationships/tags" Target="../tags/tag15.xml"/><Relationship Id="rId10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image" Target="../media/image1.png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image" Target="NULL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8" Type="http://schemas.openxmlformats.org/officeDocument/2006/relationships/tags" Target="../tags/tag101.xml"/><Relationship Id="rId17" Type="http://schemas.openxmlformats.org/officeDocument/2006/relationships/tags" Target="../tags/tag100.xml"/><Relationship Id="rId16" Type="http://schemas.openxmlformats.org/officeDocument/2006/relationships/tags" Target="../tags/tag99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7" Type="http://schemas.openxmlformats.org/officeDocument/2006/relationships/tags" Target="../tags/tag137.xml"/><Relationship Id="rId16" Type="http://schemas.openxmlformats.org/officeDocument/2006/relationships/tags" Target="../tags/tag136.xml"/><Relationship Id="rId15" Type="http://schemas.openxmlformats.org/officeDocument/2006/relationships/tags" Target="../tags/tag135.xml"/><Relationship Id="rId14" Type="http://schemas.openxmlformats.org/officeDocument/2006/relationships/tags" Target="../tags/tag134.xml"/><Relationship Id="rId13" Type="http://schemas.openxmlformats.org/officeDocument/2006/relationships/tags" Target="../tags/tag133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7" Type="http://schemas.openxmlformats.org/officeDocument/2006/relationships/tags" Target="../tags/tag153.xml"/><Relationship Id="rId16" Type="http://schemas.openxmlformats.org/officeDocument/2006/relationships/tags" Target="../tags/tag152.xml"/><Relationship Id="rId15" Type="http://schemas.openxmlformats.org/officeDocument/2006/relationships/tags" Target="../tags/tag151.xml"/><Relationship Id="rId14" Type="http://schemas.openxmlformats.org/officeDocument/2006/relationships/tags" Target="../tags/tag150.xml"/><Relationship Id="rId13" Type="http://schemas.openxmlformats.org/officeDocument/2006/relationships/tags" Target="../tags/tag149.xml"/><Relationship Id="rId12" Type="http://schemas.openxmlformats.org/officeDocument/2006/relationships/tags" Target="../tags/tag148.xml"/><Relationship Id="rId11" Type="http://schemas.openxmlformats.org/officeDocument/2006/relationships/tags" Target="../tags/tag147.xml"/><Relationship Id="rId10" Type="http://schemas.openxmlformats.org/officeDocument/2006/relationships/tags" Target="../tags/tag146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7" Type="http://schemas.openxmlformats.org/officeDocument/2006/relationships/tags" Target="../tags/tag169.xml"/><Relationship Id="rId16" Type="http://schemas.openxmlformats.org/officeDocument/2006/relationships/tags" Target="../tags/tag168.xml"/><Relationship Id="rId15" Type="http://schemas.openxmlformats.org/officeDocument/2006/relationships/tags" Target="../tags/tag167.xml"/><Relationship Id="rId14" Type="http://schemas.openxmlformats.org/officeDocument/2006/relationships/tags" Target="../tags/tag166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0" Type="http://schemas.openxmlformats.org/officeDocument/2006/relationships/tags" Target="../tags/tag188.xml"/><Relationship Id="rId2" Type="http://schemas.openxmlformats.org/officeDocument/2006/relationships/tags" Target="../tags/tag170.xml"/><Relationship Id="rId19" Type="http://schemas.openxmlformats.org/officeDocument/2006/relationships/tags" Target="../tags/tag187.xml"/><Relationship Id="rId18" Type="http://schemas.openxmlformats.org/officeDocument/2006/relationships/tags" Target="../tags/tag186.xml"/><Relationship Id="rId17" Type="http://schemas.openxmlformats.org/officeDocument/2006/relationships/tags" Target="../tags/tag185.xml"/><Relationship Id="rId16" Type="http://schemas.openxmlformats.org/officeDocument/2006/relationships/tags" Target="../tags/tag184.xml"/><Relationship Id="rId15" Type="http://schemas.openxmlformats.org/officeDocument/2006/relationships/tags" Target="../tags/tag183.xml"/><Relationship Id="rId14" Type="http://schemas.openxmlformats.org/officeDocument/2006/relationships/tags" Target="../tags/tag182.xml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1" Type="http://schemas.openxmlformats.org/officeDocument/2006/relationships/tags" Target="../tags/tag198.xml"/><Relationship Id="rId10" Type="http://schemas.openxmlformats.org/officeDocument/2006/relationships/tags" Target="../tags/tag197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16.xml"/><Relationship Id="rId8" Type="http://schemas.openxmlformats.org/officeDocument/2006/relationships/tags" Target="../tags/tag215.xml"/><Relationship Id="rId7" Type="http://schemas.openxmlformats.org/officeDocument/2006/relationships/tags" Target="../tags/tag214.xml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2" Type="http://schemas.openxmlformats.org/officeDocument/2006/relationships/tags" Target="../tags/tag219.xml"/><Relationship Id="rId11" Type="http://schemas.openxmlformats.org/officeDocument/2006/relationships/tags" Target="../tags/tag218.xml"/><Relationship Id="rId10" Type="http://schemas.openxmlformats.org/officeDocument/2006/relationships/tags" Target="../tags/tag217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tags" Target="../tags/tag226.xml"/><Relationship Id="rId7" Type="http://schemas.openxmlformats.org/officeDocument/2006/relationships/tags" Target="../tags/tag225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7" Type="http://schemas.openxmlformats.org/officeDocument/2006/relationships/tags" Target="../tags/tag235.xml"/><Relationship Id="rId16" Type="http://schemas.openxmlformats.org/officeDocument/2006/relationships/tags" Target="../tags/tag234.xml"/><Relationship Id="rId15" Type="http://schemas.openxmlformats.org/officeDocument/2006/relationships/tags" Target="../tags/tag233.xml"/><Relationship Id="rId14" Type="http://schemas.openxmlformats.org/officeDocument/2006/relationships/tags" Target="../tags/tag232.xml"/><Relationship Id="rId13" Type="http://schemas.openxmlformats.org/officeDocument/2006/relationships/tags" Target="../tags/tag231.xml"/><Relationship Id="rId12" Type="http://schemas.openxmlformats.org/officeDocument/2006/relationships/tags" Target="../tags/tag230.xml"/><Relationship Id="rId11" Type="http://schemas.openxmlformats.org/officeDocument/2006/relationships/tags" Target="../tags/tag229.xml"/><Relationship Id="rId10" Type="http://schemas.openxmlformats.org/officeDocument/2006/relationships/tags" Target="../tags/tag228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5" Type="http://schemas.openxmlformats.org/officeDocument/2006/relationships/tags" Target="../tags/tag249.xml"/><Relationship Id="rId14" Type="http://schemas.openxmlformats.org/officeDocument/2006/relationships/tags" Target="../tags/tag248.xml"/><Relationship Id="rId13" Type="http://schemas.openxmlformats.org/officeDocument/2006/relationships/tags" Target="../tags/tag247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57.xml"/><Relationship Id="rId8" Type="http://schemas.openxmlformats.org/officeDocument/2006/relationships/tags" Target="../tags/tag256.xml"/><Relationship Id="rId7" Type="http://schemas.openxmlformats.org/officeDocument/2006/relationships/tags" Target="../tags/tag255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0" Type="http://schemas.openxmlformats.org/officeDocument/2006/relationships/tags" Target="../tags/tag258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tags" Target="../tags/tag265.xml"/><Relationship Id="rId7" Type="http://schemas.openxmlformats.org/officeDocument/2006/relationships/tags" Target="../tags/tag264.xml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7" Type="http://schemas.openxmlformats.org/officeDocument/2006/relationships/tags" Target="../tags/tag274.xml"/><Relationship Id="rId16" Type="http://schemas.openxmlformats.org/officeDocument/2006/relationships/tags" Target="../tags/tag273.xml"/><Relationship Id="rId15" Type="http://schemas.openxmlformats.org/officeDocument/2006/relationships/tags" Target="../tags/tag272.xml"/><Relationship Id="rId14" Type="http://schemas.openxmlformats.org/officeDocument/2006/relationships/tags" Target="../tags/tag271.xml"/><Relationship Id="rId13" Type="http://schemas.openxmlformats.org/officeDocument/2006/relationships/tags" Target="../tags/tag270.xml"/><Relationship Id="rId12" Type="http://schemas.openxmlformats.org/officeDocument/2006/relationships/tags" Target="../tags/tag269.xml"/><Relationship Id="rId11" Type="http://schemas.openxmlformats.org/officeDocument/2006/relationships/tags" Target="../tags/tag268.xml"/><Relationship Id="rId10" Type="http://schemas.openxmlformats.org/officeDocument/2006/relationships/tags" Target="../tags/tag267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82.xml"/><Relationship Id="rId8" Type="http://schemas.openxmlformats.org/officeDocument/2006/relationships/tags" Target="../tags/tag281.xml"/><Relationship Id="rId7" Type="http://schemas.openxmlformats.org/officeDocument/2006/relationships/tags" Target="../tags/tag280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7" Type="http://schemas.openxmlformats.org/officeDocument/2006/relationships/tags" Target="../tags/tag290.xml"/><Relationship Id="rId16" Type="http://schemas.openxmlformats.org/officeDocument/2006/relationships/tags" Target="../tags/tag289.xml"/><Relationship Id="rId15" Type="http://schemas.openxmlformats.org/officeDocument/2006/relationships/tags" Target="../tags/tag288.xml"/><Relationship Id="rId14" Type="http://schemas.openxmlformats.org/officeDocument/2006/relationships/tags" Target="../tags/tag287.xml"/><Relationship Id="rId13" Type="http://schemas.openxmlformats.org/officeDocument/2006/relationships/tags" Target="../tags/tag286.xml"/><Relationship Id="rId12" Type="http://schemas.openxmlformats.org/officeDocument/2006/relationships/tags" Target="../tags/tag285.xml"/><Relationship Id="rId11" Type="http://schemas.openxmlformats.org/officeDocument/2006/relationships/tags" Target="../tags/tag284.xml"/><Relationship Id="rId10" Type="http://schemas.openxmlformats.org/officeDocument/2006/relationships/tags" Target="../tags/tag283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98.xml"/><Relationship Id="rId8" Type="http://schemas.openxmlformats.org/officeDocument/2006/relationships/tags" Target="../tags/tag297.xml"/><Relationship Id="rId7" Type="http://schemas.openxmlformats.org/officeDocument/2006/relationships/tags" Target="../tags/tag296.xml"/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tags" Target="../tags/tag293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7" Type="http://schemas.openxmlformats.org/officeDocument/2006/relationships/tags" Target="../tags/tag306.xml"/><Relationship Id="rId16" Type="http://schemas.openxmlformats.org/officeDocument/2006/relationships/tags" Target="../tags/tag305.xml"/><Relationship Id="rId15" Type="http://schemas.openxmlformats.org/officeDocument/2006/relationships/tags" Target="../tags/tag304.xml"/><Relationship Id="rId14" Type="http://schemas.openxmlformats.org/officeDocument/2006/relationships/tags" Target="../tags/tag303.xml"/><Relationship Id="rId13" Type="http://schemas.openxmlformats.org/officeDocument/2006/relationships/tags" Target="../tags/tag302.xml"/><Relationship Id="rId12" Type="http://schemas.openxmlformats.org/officeDocument/2006/relationships/tags" Target="../tags/tag301.xml"/><Relationship Id="rId11" Type="http://schemas.openxmlformats.org/officeDocument/2006/relationships/tags" Target="../tags/tag300.xml"/><Relationship Id="rId10" Type="http://schemas.openxmlformats.org/officeDocument/2006/relationships/tags" Target="../tags/tag299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314.xml"/><Relationship Id="rId8" Type="http://schemas.openxmlformats.org/officeDocument/2006/relationships/tags" Target="../tags/tag313.xml"/><Relationship Id="rId7" Type="http://schemas.openxmlformats.org/officeDocument/2006/relationships/tags" Target="../tags/tag312.xml"/><Relationship Id="rId6" Type="http://schemas.openxmlformats.org/officeDocument/2006/relationships/tags" Target="../tags/tag311.xml"/><Relationship Id="rId5" Type="http://schemas.openxmlformats.org/officeDocument/2006/relationships/tags" Target="../tags/tag310.xml"/><Relationship Id="rId4" Type="http://schemas.openxmlformats.org/officeDocument/2006/relationships/tags" Target="../tags/tag309.xml"/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4" Type="http://schemas.openxmlformats.org/officeDocument/2006/relationships/tags" Target="../tags/tag319.xml"/><Relationship Id="rId13" Type="http://schemas.openxmlformats.org/officeDocument/2006/relationships/tags" Target="../tags/tag318.xml"/><Relationship Id="rId12" Type="http://schemas.openxmlformats.org/officeDocument/2006/relationships/tags" Target="../tags/tag317.xml"/><Relationship Id="rId11" Type="http://schemas.openxmlformats.org/officeDocument/2006/relationships/tags" Target="../tags/tag316.xml"/><Relationship Id="rId10" Type="http://schemas.openxmlformats.org/officeDocument/2006/relationships/tags" Target="../tags/tag315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327.xml"/><Relationship Id="rId8" Type="http://schemas.openxmlformats.org/officeDocument/2006/relationships/tags" Target="../tags/tag326.xml"/><Relationship Id="rId7" Type="http://schemas.openxmlformats.org/officeDocument/2006/relationships/tags" Target="../tags/tag325.xml"/><Relationship Id="rId6" Type="http://schemas.openxmlformats.org/officeDocument/2006/relationships/tags" Target="../tags/tag324.xml"/><Relationship Id="rId5" Type="http://schemas.openxmlformats.org/officeDocument/2006/relationships/tags" Target="../tags/tag323.xml"/><Relationship Id="rId4" Type="http://schemas.openxmlformats.org/officeDocument/2006/relationships/tags" Target="../tags/tag322.xml"/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5" Type="http://schemas.openxmlformats.org/officeDocument/2006/relationships/tags" Target="../tags/tag333.xml"/><Relationship Id="rId14" Type="http://schemas.openxmlformats.org/officeDocument/2006/relationships/tags" Target="../tags/tag332.xml"/><Relationship Id="rId13" Type="http://schemas.openxmlformats.org/officeDocument/2006/relationships/tags" Target="../tags/tag331.xml"/><Relationship Id="rId12" Type="http://schemas.openxmlformats.org/officeDocument/2006/relationships/tags" Target="../tags/tag330.xml"/><Relationship Id="rId11" Type="http://schemas.openxmlformats.org/officeDocument/2006/relationships/tags" Target="../tags/tag329.xml"/><Relationship Id="rId10" Type="http://schemas.openxmlformats.org/officeDocument/2006/relationships/tags" Target="../tags/tag328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341.xml"/><Relationship Id="rId8" Type="http://schemas.openxmlformats.org/officeDocument/2006/relationships/tags" Target="../tags/tag340.xml"/><Relationship Id="rId7" Type="http://schemas.openxmlformats.org/officeDocument/2006/relationships/tags" Target="../tags/tag339.xml"/><Relationship Id="rId6" Type="http://schemas.openxmlformats.org/officeDocument/2006/relationships/tags" Target="../tags/tag338.xml"/><Relationship Id="rId5" Type="http://schemas.openxmlformats.org/officeDocument/2006/relationships/tags" Target="../tags/tag337.xml"/><Relationship Id="rId4" Type="http://schemas.openxmlformats.org/officeDocument/2006/relationships/tags" Target="../tags/tag336.xml"/><Relationship Id="rId3" Type="http://schemas.openxmlformats.org/officeDocument/2006/relationships/tags" Target="../tags/tag335.xml"/><Relationship Id="rId24" Type="http://schemas.openxmlformats.org/officeDocument/2006/relationships/tags" Target="../tags/tag356.xml"/><Relationship Id="rId23" Type="http://schemas.openxmlformats.org/officeDocument/2006/relationships/tags" Target="../tags/tag355.xml"/><Relationship Id="rId22" Type="http://schemas.openxmlformats.org/officeDocument/2006/relationships/tags" Target="../tags/tag354.xml"/><Relationship Id="rId21" Type="http://schemas.openxmlformats.org/officeDocument/2006/relationships/tags" Target="../tags/tag353.xml"/><Relationship Id="rId20" Type="http://schemas.openxmlformats.org/officeDocument/2006/relationships/tags" Target="../tags/tag352.xml"/><Relationship Id="rId2" Type="http://schemas.openxmlformats.org/officeDocument/2006/relationships/tags" Target="../tags/tag334.xml"/><Relationship Id="rId19" Type="http://schemas.openxmlformats.org/officeDocument/2006/relationships/tags" Target="../tags/tag351.xml"/><Relationship Id="rId18" Type="http://schemas.openxmlformats.org/officeDocument/2006/relationships/tags" Target="../tags/tag350.xml"/><Relationship Id="rId17" Type="http://schemas.openxmlformats.org/officeDocument/2006/relationships/tags" Target="../tags/tag349.xml"/><Relationship Id="rId16" Type="http://schemas.openxmlformats.org/officeDocument/2006/relationships/tags" Target="../tags/tag348.xml"/><Relationship Id="rId15" Type="http://schemas.openxmlformats.org/officeDocument/2006/relationships/tags" Target="../tags/tag347.xml"/><Relationship Id="rId14" Type="http://schemas.openxmlformats.org/officeDocument/2006/relationships/tags" Target="../tags/tag346.xml"/><Relationship Id="rId13" Type="http://schemas.openxmlformats.org/officeDocument/2006/relationships/tags" Target="../tags/tag345.xml"/><Relationship Id="rId12" Type="http://schemas.openxmlformats.org/officeDocument/2006/relationships/tags" Target="../tags/tag344.xml"/><Relationship Id="rId11" Type="http://schemas.openxmlformats.org/officeDocument/2006/relationships/tags" Target="../tags/tag343.xml"/><Relationship Id="rId10" Type="http://schemas.openxmlformats.org/officeDocument/2006/relationships/tags" Target="../tags/tag342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5156201" y="2882902"/>
            <a:ext cx="1879600" cy="165100"/>
          </a:xfrm>
          <a:custGeom>
            <a:avLst/>
            <a:gdLst>
              <a:gd name="connisteX0" fmla="*/ 0 w 1879604"/>
              <a:gd name="connsiteY0" fmla="*/ 82552 h 165104"/>
              <a:gd name="connisteX1" fmla="*/ 82552 w 1879604"/>
              <a:gd name="connsiteY1" fmla="*/ 0 h 165104"/>
              <a:gd name="connisteX2" fmla="*/ 1797052 w 1879604"/>
              <a:gd name="connsiteY2" fmla="*/ 0 h 165104"/>
              <a:gd name="connisteX3" fmla="*/ 1879604 w 1879604"/>
              <a:gd name="connsiteY3" fmla="*/ 82552 h 165104"/>
              <a:gd name="connisteX4" fmla="*/ 1879604 w 1879604"/>
              <a:gd name="connsiteY4" fmla="*/ 82552 h 165104"/>
              <a:gd name="connisteX5" fmla="*/ 1797052 w 1879604"/>
              <a:gd name="connsiteY5" fmla="*/ 165104 h 165104"/>
              <a:gd name="connisteX6" fmla="*/ 82552 w 1879604"/>
              <a:gd name="connsiteY6" fmla="*/ 165104 h 165104"/>
              <a:gd name="connisteX7" fmla="*/ 0 w 1879604"/>
              <a:gd name="connsiteY7" fmla="*/ 82552 h 165104"/>
              <a:gd name="connisteX8" fmla="*/ 0 w 1879604"/>
              <a:gd name="connsiteY8" fmla="*/ 82552 h 1651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879604" h="165104">
                <a:moveTo>
                  <a:pt x="0" y="82552"/>
                </a:moveTo>
                <a:cubicBezTo>
                  <a:pt x="0" y="36960"/>
                  <a:pt x="36960" y="0"/>
                  <a:pt x="82552" y="0"/>
                </a:cubicBezTo>
                <a:lnTo>
                  <a:pt x="1797052" y="0"/>
                </a:lnTo>
                <a:cubicBezTo>
                  <a:pt x="1842644" y="0"/>
                  <a:pt x="1879604" y="36960"/>
                  <a:pt x="1879604" y="82552"/>
                </a:cubicBezTo>
                <a:lnTo>
                  <a:pt x="1879604" y="82552"/>
                </a:lnTo>
                <a:cubicBezTo>
                  <a:pt x="1879604" y="128144"/>
                  <a:pt x="1842644" y="165104"/>
                  <a:pt x="1797052" y="165104"/>
                </a:cubicBezTo>
                <a:lnTo>
                  <a:pt x="82552" y="165104"/>
                </a:lnTo>
                <a:cubicBezTo>
                  <a:pt x="36960" y="165104"/>
                  <a:pt x="0" y="128144"/>
                  <a:pt x="0" y="82552"/>
                </a:cubicBezTo>
                <a:lnTo>
                  <a:pt x="0" y="82552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副标题 8"/>
          <p:cNvSpPr>
            <a:spLocks noGrp="1"/>
          </p:cNvSpPr>
          <p:nvPr>
            <p:ph type="subTitle" idx="13" hasCustomPrompt="1"/>
            <p:custDataLst>
              <p:tags r:id="rId8"/>
            </p:custDataLst>
          </p:nvPr>
        </p:nvSpPr>
        <p:spPr>
          <a:xfrm>
            <a:off x="3898901" y="2613657"/>
            <a:ext cx="4394204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THE END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3835396" y="3206746"/>
            <a:ext cx="4521196" cy="1015999"/>
          </a:xfrm>
          <a:noFill/>
        </p:spPr>
        <p:txBody>
          <a:bodyPr lIns="0" tIns="0" rIns="0" bIns="0" anchor="t">
            <a:noAutofit/>
          </a:bodyPr>
          <a:lstStyle>
            <a:lvl1pPr algn="ctr">
              <a:lnSpc>
                <a:spcPct val="104000"/>
              </a:lnSpc>
              <a:buNone/>
              <a:defRPr sz="64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>
                <a:latin typeface="汉仪刚艺体-85W" panose="00020600040101010101" charset="-122"/>
                <a:ea typeface="汉仪刚艺体-85W" panose="00020600040101010101" charset="-122"/>
              </a:rPr>
              <a:t>谢谢观看</a:t>
            </a:r>
            <a:endParaRPr lang="zh-CN" altLang="en-US" smtClean="0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1041401" y="2476497"/>
            <a:ext cx="2336800" cy="1917700"/>
          </a:xfrm>
          <a:custGeom>
            <a:avLst/>
            <a:gdLst>
              <a:gd name="connisteX0" fmla="*/ 643728 w 2337078"/>
              <a:gd name="connsiteY0" fmla="*/ 197949 h 1917697"/>
              <a:gd name="connisteX1" fmla="*/ 929185 w 2337078"/>
              <a:gd name="connsiteY1" fmla="*/ 0 h 1917697"/>
              <a:gd name="connisteX2" fmla="*/ 2337078 w 2337078"/>
              <a:gd name="connsiteY2" fmla="*/ 0 h 1917697"/>
              <a:gd name="connisteX3" fmla="*/ 1693340 w 2337078"/>
              <a:gd name="connsiteY3" fmla="*/ 1719748 h 1917697"/>
              <a:gd name="connisteX4" fmla="*/ 1407883 w 2337078"/>
              <a:gd name="connsiteY4" fmla="*/ 1917697 h 1917697"/>
              <a:gd name="connisteX5" fmla="*/ 0 w 2337078"/>
              <a:gd name="connsiteY5" fmla="*/ 1917697 h 1917697"/>
              <a:gd name="connisteX6" fmla="*/ 643728 w 2337078"/>
              <a:gd name="connsiteY6" fmla="*/ 197949 h 19176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337078" h="1917698">
                <a:moveTo>
                  <a:pt x="643728" y="197949"/>
                </a:moveTo>
                <a:cubicBezTo>
                  <a:pt x="688296" y="78894"/>
                  <a:pt x="802066" y="0"/>
                  <a:pt x="929186" y="0"/>
                </a:cubicBezTo>
                <a:lnTo>
                  <a:pt x="2337078" y="0"/>
                </a:lnTo>
                <a:lnTo>
                  <a:pt x="1693341" y="1719749"/>
                </a:lnTo>
                <a:cubicBezTo>
                  <a:pt x="1648773" y="1838804"/>
                  <a:pt x="1535012" y="1917698"/>
                  <a:pt x="1407883" y="1917698"/>
                </a:cubicBezTo>
                <a:lnTo>
                  <a:pt x="0" y="1917698"/>
                </a:lnTo>
                <a:lnTo>
                  <a:pt x="643728" y="19794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62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3733800" y="2284095"/>
            <a:ext cx="7131685" cy="2289810"/>
          </a:xfrm>
          <a:noFill/>
        </p:spPr>
        <p:txBody>
          <a:bodyPr lIns="0" tIns="0" rIns="0" bIns="0" anchor="ctr">
            <a:normAutofit/>
          </a:bodyPr>
          <a:lstStyle>
            <a:lvl1pPr algn="l">
              <a:lnSpc>
                <a:spcPct val="104000"/>
              </a:lnSpc>
              <a:buNone/>
              <a:defRPr sz="4800" b="0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mtClean="0">
                <a:latin typeface="汉仪刚艺体-85W" panose="00020600040101010101" charset="-122"/>
                <a:ea typeface="汉仪刚艺体-85W" panose="00020600040101010101" charset="-122"/>
              </a:rPr>
              <a:t>章节页的标题</a:t>
            </a:r>
            <a:endParaRPr lang="zh-CN" altLang="en-US" smtClean="0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368302" y="2351450"/>
            <a:ext cx="2451104" cy="2117741"/>
          </a:xfrm>
          <a:noFill/>
        </p:spPr>
        <p:txBody>
          <a:bodyPr lIns="0" tIns="0" rIns="0" bIns="0" anchor="ctr">
            <a:noAutofit/>
          </a:bodyPr>
          <a:lstStyle>
            <a:lvl1pPr algn="r">
              <a:lnSpc>
                <a:spcPct val="109000"/>
              </a:lnSpc>
              <a:buNone/>
              <a:defRPr sz="10000" b="0">
                <a:solidFill>
                  <a:srgbClr val="FFFFFF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</a:t>
            </a:r>
            <a:r>
              <a:rPr lang="en-US" altLang="zh-CN" smtClean="0">
                <a:latin typeface="MiSans Normal" panose="00000500000000000000" charset="-122"/>
                <a:ea typeface="MiSans Normal" panose="00000500000000000000" charset="-122"/>
              </a:rPr>
              <a:t>1</a:t>
            </a:r>
            <a:endParaRPr lang="en-US" altLang="zh-CN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任意多边形 4"/>
          <p:cNvSpPr/>
          <p:nvPr userDrawn="1">
            <p:custDataLst>
              <p:tags r:id="rId4"/>
            </p:custDataLst>
          </p:nvPr>
        </p:nvSpPr>
        <p:spPr>
          <a:xfrm>
            <a:off x="1015999" y="0"/>
            <a:ext cx="1270635" cy="609600"/>
          </a:xfrm>
          <a:custGeom>
            <a:avLst/>
            <a:gdLst>
              <a:gd name="connisteX0" fmla="*/ 0 w 1270001"/>
              <a:gd name="connsiteY0" fmla="*/ 0 h 609603"/>
              <a:gd name="connisteX1" fmla="*/ 1270001 w 1270001"/>
              <a:gd name="connsiteY1" fmla="*/ 0 h 609603"/>
              <a:gd name="connisteX2" fmla="*/ 1270001 w 1270001"/>
              <a:gd name="connsiteY2" fmla="*/ 406395 h 609603"/>
              <a:gd name="connisteX3" fmla="*/ 1066803 w 1270001"/>
              <a:gd name="connsiteY3" fmla="*/ 609603 h 609603"/>
              <a:gd name="connisteX4" fmla="*/ 203197 w 1270001"/>
              <a:gd name="connsiteY4" fmla="*/ 609603 h 609603"/>
              <a:gd name="connisteX5" fmla="*/ 0 w 1270001"/>
              <a:gd name="connsiteY5" fmla="*/ 406395 h 609603"/>
              <a:gd name="connisteX6" fmla="*/ 0 w 1270001"/>
              <a:gd name="connsiteY6" fmla="*/ 0 h 6096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270001" h="609603">
                <a:moveTo>
                  <a:pt x="0" y="0"/>
                </a:moveTo>
                <a:lnTo>
                  <a:pt x="1270001" y="0"/>
                </a:lnTo>
                <a:lnTo>
                  <a:pt x="1270001" y="406396"/>
                </a:lnTo>
                <a:cubicBezTo>
                  <a:pt x="1270001" y="518620"/>
                  <a:pt x="1179027" y="609603"/>
                  <a:pt x="1066803" y="609603"/>
                </a:cubicBezTo>
                <a:lnTo>
                  <a:pt x="203198" y="609603"/>
                </a:lnTo>
                <a:cubicBezTo>
                  <a:pt x="90974" y="609603"/>
                  <a:pt x="0" y="518620"/>
                  <a:pt x="0" y="40639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62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3" hasCustomPrompt="1"/>
            <p:custDataLst>
              <p:tags r:id="rId8"/>
            </p:custDataLst>
          </p:nvPr>
        </p:nvSpPr>
        <p:spPr>
          <a:xfrm>
            <a:off x="1015999" y="2012948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20XX YEAR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1016000" y="2520950"/>
            <a:ext cx="9410700" cy="2489200"/>
          </a:xfrm>
          <a:noFill/>
        </p:spPr>
        <p:txBody>
          <a:bodyPr lIns="0" tIns="0" rIns="0" bIns="0" anchor="t">
            <a:normAutofit/>
          </a:bodyPr>
          <a:lstStyle>
            <a:lvl1pPr algn="l">
              <a:lnSpc>
                <a:spcPct val="111000"/>
              </a:lnSpc>
              <a:buNone/>
              <a:defRPr sz="60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>
                <a:latin typeface="汉仪刚艺体-85W" panose="00020600040101010101" charset="-122"/>
                <a:ea typeface="汉仪刚艺体-85W" panose="00020600040101010101" charset="-122"/>
              </a:rPr>
              <a:t>科技风年终总结汇报</a:t>
            </a:r>
            <a:endParaRPr lang="zh-CN" altLang="en-US" smtClean="0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5" hasCustomPrompt="1"/>
            <p:custDataLst>
              <p:tags r:id="rId10"/>
            </p:custDataLst>
          </p:nvPr>
        </p:nvSpPr>
        <p:spPr>
          <a:xfrm>
            <a:off x="1015999" y="5187946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BY WPS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1041401" y="2476497"/>
            <a:ext cx="2336800" cy="1917700"/>
          </a:xfrm>
          <a:custGeom>
            <a:avLst/>
            <a:gdLst>
              <a:gd name="connisteX0" fmla="*/ 643728 w 2337078"/>
              <a:gd name="connsiteY0" fmla="*/ 197949 h 1917697"/>
              <a:gd name="connisteX1" fmla="*/ 929185 w 2337078"/>
              <a:gd name="connsiteY1" fmla="*/ 0 h 1917697"/>
              <a:gd name="connisteX2" fmla="*/ 2337078 w 2337078"/>
              <a:gd name="connsiteY2" fmla="*/ 0 h 1917697"/>
              <a:gd name="connisteX3" fmla="*/ 1693340 w 2337078"/>
              <a:gd name="connsiteY3" fmla="*/ 1719748 h 1917697"/>
              <a:gd name="connisteX4" fmla="*/ 1407883 w 2337078"/>
              <a:gd name="connsiteY4" fmla="*/ 1917697 h 1917697"/>
              <a:gd name="connisteX5" fmla="*/ 0 w 2337078"/>
              <a:gd name="connsiteY5" fmla="*/ 1917697 h 1917697"/>
              <a:gd name="connisteX6" fmla="*/ 643728 w 2337078"/>
              <a:gd name="connsiteY6" fmla="*/ 197949 h 19176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337078" h="1917698">
                <a:moveTo>
                  <a:pt x="643728" y="197949"/>
                </a:moveTo>
                <a:cubicBezTo>
                  <a:pt x="688296" y="78894"/>
                  <a:pt x="802066" y="0"/>
                  <a:pt x="929186" y="0"/>
                </a:cubicBezTo>
                <a:lnTo>
                  <a:pt x="2337078" y="0"/>
                </a:lnTo>
                <a:lnTo>
                  <a:pt x="1693341" y="1719749"/>
                </a:lnTo>
                <a:cubicBezTo>
                  <a:pt x="1648773" y="1838804"/>
                  <a:pt x="1535012" y="1917698"/>
                  <a:pt x="1407883" y="1917698"/>
                </a:cubicBezTo>
                <a:lnTo>
                  <a:pt x="0" y="1917698"/>
                </a:lnTo>
                <a:lnTo>
                  <a:pt x="643728" y="19794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62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3733800" y="2284095"/>
            <a:ext cx="7131685" cy="2289810"/>
          </a:xfrm>
          <a:noFill/>
        </p:spPr>
        <p:txBody>
          <a:bodyPr lIns="0" tIns="0" rIns="0" bIns="0" anchor="ctr">
            <a:normAutofit/>
          </a:bodyPr>
          <a:lstStyle>
            <a:lvl1pPr algn="l">
              <a:lnSpc>
                <a:spcPct val="104000"/>
              </a:lnSpc>
              <a:buNone/>
              <a:defRPr sz="4800" b="0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章节页的标题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368302" y="2351450"/>
            <a:ext cx="2451104" cy="2117741"/>
          </a:xfrm>
          <a:noFill/>
        </p:spPr>
        <p:txBody>
          <a:bodyPr lIns="0" tIns="0" rIns="0" bIns="0" anchor="ctr">
            <a:noAutofit/>
          </a:bodyPr>
          <a:lstStyle>
            <a:lvl1pPr algn="r">
              <a:lnSpc>
                <a:spcPct val="109000"/>
              </a:lnSpc>
              <a:buNone/>
              <a:defRPr sz="10000" b="0">
                <a:solidFill>
                  <a:srgbClr val="FFFFFF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0</a:t>
            </a:r>
            <a:r>
              <a:rPr lang="en-US" altLang="zh-CN" smtClean="0"/>
              <a:t>1</a:t>
            </a:r>
            <a:endParaRPr lang="en-US" altLang="zh-CN" smtClean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5156201" y="2882902"/>
            <a:ext cx="1879600" cy="165100"/>
          </a:xfrm>
          <a:custGeom>
            <a:avLst/>
            <a:gdLst>
              <a:gd name="connisteX0" fmla="*/ 0 w 1879604"/>
              <a:gd name="connsiteY0" fmla="*/ 82552 h 165104"/>
              <a:gd name="connisteX1" fmla="*/ 82552 w 1879604"/>
              <a:gd name="connsiteY1" fmla="*/ 0 h 165104"/>
              <a:gd name="connisteX2" fmla="*/ 1797052 w 1879604"/>
              <a:gd name="connsiteY2" fmla="*/ 0 h 165104"/>
              <a:gd name="connisteX3" fmla="*/ 1879604 w 1879604"/>
              <a:gd name="connsiteY3" fmla="*/ 82552 h 165104"/>
              <a:gd name="connisteX4" fmla="*/ 1879604 w 1879604"/>
              <a:gd name="connsiteY4" fmla="*/ 82552 h 165104"/>
              <a:gd name="connisteX5" fmla="*/ 1797052 w 1879604"/>
              <a:gd name="connsiteY5" fmla="*/ 165104 h 165104"/>
              <a:gd name="connisteX6" fmla="*/ 82552 w 1879604"/>
              <a:gd name="connsiteY6" fmla="*/ 165104 h 165104"/>
              <a:gd name="connisteX7" fmla="*/ 0 w 1879604"/>
              <a:gd name="connsiteY7" fmla="*/ 82552 h 165104"/>
              <a:gd name="connisteX8" fmla="*/ 0 w 1879604"/>
              <a:gd name="connsiteY8" fmla="*/ 82552 h 1651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879604" h="165104">
                <a:moveTo>
                  <a:pt x="0" y="82552"/>
                </a:moveTo>
                <a:cubicBezTo>
                  <a:pt x="0" y="36960"/>
                  <a:pt x="36960" y="0"/>
                  <a:pt x="82552" y="0"/>
                </a:cubicBezTo>
                <a:lnTo>
                  <a:pt x="1797052" y="0"/>
                </a:lnTo>
                <a:cubicBezTo>
                  <a:pt x="1842644" y="0"/>
                  <a:pt x="1879604" y="36960"/>
                  <a:pt x="1879604" y="82552"/>
                </a:cubicBezTo>
                <a:lnTo>
                  <a:pt x="1879604" y="82552"/>
                </a:lnTo>
                <a:cubicBezTo>
                  <a:pt x="1879604" y="128144"/>
                  <a:pt x="1842644" y="165104"/>
                  <a:pt x="1797052" y="165104"/>
                </a:cubicBezTo>
                <a:lnTo>
                  <a:pt x="82552" y="165104"/>
                </a:lnTo>
                <a:cubicBezTo>
                  <a:pt x="36960" y="165104"/>
                  <a:pt x="0" y="128144"/>
                  <a:pt x="0" y="82552"/>
                </a:cubicBezTo>
                <a:lnTo>
                  <a:pt x="0" y="82552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3" hasCustomPrompt="1"/>
            <p:custDataLst>
              <p:tags r:id="rId8"/>
            </p:custDataLst>
          </p:nvPr>
        </p:nvSpPr>
        <p:spPr>
          <a:xfrm>
            <a:off x="3898901" y="2613657"/>
            <a:ext cx="4394204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THE END</a:t>
            </a:r>
            <a:endParaRPr lang="zh-CN" altLang="en-US" smtClean="0"/>
          </a:p>
        </p:txBody>
      </p:sp>
      <p:sp>
        <p:nvSpPr>
          <p:cNvPr id="10" name="标题 9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3835396" y="3206746"/>
            <a:ext cx="4521196" cy="1015999"/>
          </a:xfrm>
          <a:noFill/>
        </p:spPr>
        <p:txBody>
          <a:bodyPr lIns="0" tIns="0" rIns="0" bIns="0" anchor="t">
            <a:noAutofit/>
          </a:bodyPr>
          <a:lstStyle>
            <a:lvl1pPr algn="ctr">
              <a:lnSpc>
                <a:spcPct val="104000"/>
              </a:lnSpc>
              <a:buNone/>
              <a:defRPr sz="64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谢谢观看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任意多边形 4"/>
          <p:cNvSpPr/>
          <p:nvPr userDrawn="1">
            <p:custDataLst>
              <p:tags r:id="rId5"/>
            </p:custDataLst>
          </p:nvPr>
        </p:nvSpPr>
        <p:spPr>
          <a:xfrm>
            <a:off x="10921996" y="6349996"/>
            <a:ext cx="1270000" cy="508635"/>
          </a:xfrm>
          <a:custGeom>
            <a:avLst/>
            <a:gdLst>
              <a:gd name="connisteX0" fmla="*/ 0 w 1270001"/>
              <a:gd name="connsiteY0" fmla="*/ 203197 h 508004"/>
              <a:gd name="connisteX1" fmla="*/ 203197 w 1270001"/>
              <a:gd name="connsiteY1" fmla="*/ 0 h 508004"/>
              <a:gd name="connisteX2" fmla="*/ 1270001 w 1270001"/>
              <a:gd name="connsiteY2" fmla="*/ 0 h 508004"/>
              <a:gd name="connisteX3" fmla="*/ 1270001 w 1270001"/>
              <a:gd name="connsiteY3" fmla="*/ 508004 h 508004"/>
              <a:gd name="connisteX4" fmla="*/ 0 w 1270001"/>
              <a:gd name="connsiteY4" fmla="*/ 508004 h 508004"/>
              <a:gd name="connisteX5" fmla="*/ 0 w 1270001"/>
              <a:gd name="connsiteY5" fmla="*/ 203197 h 508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1270001" h="508004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270001" y="0"/>
                </a:lnTo>
                <a:lnTo>
                  <a:pt x="1270001" y="508004"/>
                </a:lnTo>
                <a:lnTo>
                  <a:pt x="0" y="508004"/>
                </a:lnTo>
                <a:lnTo>
                  <a:pt x="0" y="203198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62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C:/Users/win10/AppData/Local/Temp/figmazip/slide_935eabbb91aa80f5\datas\氛围图-12001&amp;66983.png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3581400" cy="6858000"/>
          </a:xfrm>
          <a:prstGeom prst="rect">
            <a:avLst/>
          </a:prstGeom>
        </p:spPr>
      </p:pic>
      <p:sp>
        <p:nvSpPr>
          <p:cNvPr id="7" name="副标题 6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609603" y="2766057"/>
            <a:ext cx="2438403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CONTENTS</a:t>
            </a:r>
            <a:endParaRPr lang="zh-CN" altLang="en-US" smtClean="0"/>
          </a:p>
        </p:txBody>
      </p:sp>
      <p:sp>
        <p:nvSpPr>
          <p:cNvPr id="8" name="标题 7"/>
          <p:cNvSpPr>
            <a:spLocks noGrp="1"/>
          </p:cNvSpPr>
          <p:nvPr>
            <p:ph type="ctrTitle" idx="14" hasCustomPrompt="1"/>
            <p:custDataLst>
              <p:tags r:id="rId10"/>
            </p:custDataLst>
          </p:nvPr>
        </p:nvSpPr>
        <p:spPr>
          <a:xfrm>
            <a:off x="609603" y="3289298"/>
            <a:ext cx="2501899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4000"/>
              </a:lnSpc>
              <a:buNone/>
              <a:defRPr sz="44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1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3403600"/>
            <a:ext cx="10972800" cy="2844800"/>
          </a:xfrm>
          <a:custGeom>
            <a:avLst/>
            <a:gdLst>
              <a:gd name="connisteX0" fmla="*/ 0 w 10972800"/>
              <a:gd name="connsiteY0" fmla="*/ 0 h 2844800"/>
              <a:gd name="connisteX1" fmla="*/ 10972800 w 10972800"/>
              <a:gd name="connsiteY1" fmla="*/ 0 h 2844800"/>
              <a:gd name="connisteX2" fmla="*/ 10972800 w 10972800"/>
              <a:gd name="connsiteY2" fmla="*/ 2844800 h 2844800"/>
              <a:gd name="connisteX3" fmla="*/ 0 w 10972800"/>
              <a:gd name="connsiteY3" fmla="*/ 2844800 h 2844800"/>
              <a:gd name="connisteX4" fmla="*/ 0 w 10972800"/>
              <a:gd name="connsiteY4" fmla="*/ 0 h 284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2844800">
                <a:moveTo>
                  <a:pt x="0" y="0"/>
                </a:moveTo>
                <a:lnTo>
                  <a:pt x="10972800" y="0"/>
                </a:lnTo>
                <a:lnTo>
                  <a:pt x="10972800" y="2844800"/>
                </a:lnTo>
                <a:lnTo>
                  <a:pt x="0" y="2844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4648200" y="609600"/>
            <a:ext cx="50800" cy="2336800"/>
          </a:xfrm>
          <a:custGeom>
            <a:avLst/>
            <a:gdLst>
              <a:gd name="connisteX0" fmla="*/ 0 w 50800"/>
              <a:gd name="connsiteY0" fmla="*/ 0 h 2336800"/>
              <a:gd name="connisteX1" fmla="*/ 50800 w 50800"/>
              <a:gd name="connsiteY1" fmla="*/ 0 h 2336800"/>
              <a:gd name="connisteX2" fmla="*/ 50800 w 50800"/>
              <a:gd name="connsiteY2" fmla="*/ 2336800 h 2336800"/>
              <a:gd name="connisteX3" fmla="*/ 0 w 50800"/>
              <a:gd name="connsiteY3" fmla="*/ 2336800 h 2336800"/>
              <a:gd name="connisteX4" fmla="*/ 0 w 50800"/>
              <a:gd name="connsiteY4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2336800">
                <a:moveTo>
                  <a:pt x="0" y="0"/>
                </a:moveTo>
                <a:lnTo>
                  <a:pt x="50800" y="0"/>
                </a:lnTo>
                <a:lnTo>
                  <a:pt x="50800" y="2336800"/>
                </a:lnTo>
                <a:lnTo>
                  <a:pt x="0" y="2336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8006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800600" y="1117600"/>
            <a:ext cx="30099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8420100" y="609600"/>
            <a:ext cx="50800" cy="2336800"/>
          </a:xfrm>
          <a:custGeom>
            <a:avLst/>
            <a:gdLst>
              <a:gd name="connisteX0" fmla="*/ 0 w 50800"/>
              <a:gd name="connsiteY0" fmla="*/ 0 h 2336800"/>
              <a:gd name="connisteX1" fmla="*/ 50800 w 50800"/>
              <a:gd name="connsiteY1" fmla="*/ 0 h 2336800"/>
              <a:gd name="connisteX2" fmla="*/ 50800 w 50800"/>
              <a:gd name="connsiteY2" fmla="*/ 2336800 h 2336800"/>
              <a:gd name="connisteX3" fmla="*/ 0 w 50800"/>
              <a:gd name="connsiteY3" fmla="*/ 2336800 h 2336800"/>
              <a:gd name="connisteX4" fmla="*/ 0 w 50800"/>
              <a:gd name="connsiteY4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2336800">
                <a:moveTo>
                  <a:pt x="0" y="0"/>
                </a:moveTo>
                <a:lnTo>
                  <a:pt x="50800" y="0"/>
                </a:lnTo>
                <a:lnTo>
                  <a:pt x="50800" y="2336800"/>
                </a:lnTo>
                <a:lnTo>
                  <a:pt x="0" y="2336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85725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8572500" y="1117600"/>
            <a:ext cx="30099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387600 h 2387600"/>
              <a:gd name="connisteX3" fmla="*/ 0 w 3454400"/>
              <a:gd name="connsiteY3" fmla="*/ 2387600 h 2387600"/>
              <a:gd name="connisteX4" fmla="*/ 0 w 3454400"/>
              <a:gd name="connsiteY4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387600"/>
                </a:lnTo>
                <a:lnTo>
                  <a:pt x="0" y="2387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336800 h 2336800"/>
              <a:gd name="connisteX3" fmla="*/ 0 w 3454400"/>
              <a:gd name="connsiteY3" fmla="*/ 2336800 h 2336800"/>
              <a:gd name="connisteX4" fmla="*/ 0 w 3454400"/>
              <a:gd name="connsiteY4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336800"/>
                </a:lnTo>
                <a:lnTo>
                  <a:pt x="0" y="2336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165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7244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387600 h 2387600"/>
              <a:gd name="connisteX3" fmla="*/ 0 w 3454400"/>
              <a:gd name="connsiteY3" fmla="*/ 2387600 h 2387600"/>
              <a:gd name="connisteX4" fmla="*/ 0 w 3454400"/>
              <a:gd name="connsiteY4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387600"/>
                </a:lnTo>
                <a:lnTo>
                  <a:pt x="0" y="2387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15240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336800 h 2336800"/>
              <a:gd name="connisteX3" fmla="*/ 0 w 3454400"/>
              <a:gd name="connsiteY3" fmla="*/ 2336800 h 2336800"/>
              <a:gd name="connisteX4" fmla="*/ 0 w 3454400"/>
              <a:gd name="connsiteY4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336800"/>
                </a:lnTo>
                <a:lnTo>
                  <a:pt x="0" y="2336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4165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47244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387600 h 2387600"/>
              <a:gd name="connisteX3" fmla="*/ 0 w 3454400"/>
              <a:gd name="connsiteY3" fmla="*/ 2387600 h 2387600"/>
              <a:gd name="connisteX4" fmla="*/ 0 w 3454400"/>
              <a:gd name="connsiteY4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387600"/>
                </a:lnTo>
                <a:lnTo>
                  <a:pt x="0" y="2387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336800 h 2336800"/>
              <a:gd name="connisteX3" fmla="*/ 0 w 3454400"/>
              <a:gd name="connsiteY3" fmla="*/ 2336800 h 2336800"/>
              <a:gd name="connisteX4" fmla="*/ 0 w 3454400"/>
              <a:gd name="connsiteY4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336800"/>
                </a:lnTo>
                <a:lnTo>
                  <a:pt x="0" y="2336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165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7244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9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0 h 4724400"/>
              <a:gd name="connisteX1" fmla="*/ 3454400 w 3454400"/>
              <a:gd name="connsiteY1" fmla="*/ 0 h 4724400"/>
              <a:gd name="connisteX2" fmla="*/ 3454400 w 3454400"/>
              <a:gd name="connsiteY2" fmla="*/ 4724400 h 4724400"/>
              <a:gd name="connisteX3" fmla="*/ 0 w 3454400"/>
              <a:gd name="connsiteY3" fmla="*/ 4724400 h 4724400"/>
              <a:gd name="connisteX4" fmla="*/ 0 w 3454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4724400">
                <a:moveTo>
                  <a:pt x="0" y="0"/>
                </a:moveTo>
                <a:lnTo>
                  <a:pt x="3454400" y="0"/>
                </a:lnTo>
                <a:lnTo>
                  <a:pt x="3454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2" hasCustomPrompt="1"/>
            <p:custDataLst>
              <p:tags r:id="rId7"/>
            </p:custDataLst>
          </p:nvPr>
        </p:nvSpPr>
        <p:spPr>
          <a:xfrm>
            <a:off x="1727200" y="2082800"/>
            <a:ext cx="1219200" cy="12192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160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160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0 h 4724400"/>
              <a:gd name="connisteX1" fmla="*/ 3454400 w 3454400"/>
              <a:gd name="connsiteY1" fmla="*/ 0 h 4724400"/>
              <a:gd name="connisteX2" fmla="*/ 3454400 w 3454400"/>
              <a:gd name="connsiteY2" fmla="*/ 4724400 h 4724400"/>
              <a:gd name="connisteX3" fmla="*/ 0 w 3454400"/>
              <a:gd name="connsiteY3" fmla="*/ 4724400 h 4724400"/>
              <a:gd name="connisteX4" fmla="*/ 0 w 3454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4724400">
                <a:moveTo>
                  <a:pt x="0" y="0"/>
                </a:moveTo>
                <a:lnTo>
                  <a:pt x="3454400" y="0"/>
                </a:lnTo>
                <a:lnTo>
                  <a:pt x="3454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4" hasCustomPrompt="1"/>
            <p:custDataLst>
              <p:tags r:id="rId11"/>
            </p:custDataLst>
          </p:nvPr>
        </p:nvSpPr>
        <p:spPr>
          <a:xfrm>
            <a:off x="5486400" y="2082800"/>
            <a:ext cx="1219200" cy="12192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7752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7752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0 h 4724400"/>
              <a:gd name="connisteX1" fmla="*/ 3454400 w 3454400"/>
              <a:gd name="connsiteY1" fmla="*/ 0 h 4724400"/>
              <a:gd name="connisteX2" fmla="*/ 3454400 w 3454400"/>
              <a:gd name="connsiteY2" fmla="*/ 4724400 h 4724400"/>
              <a:gd name="connisteX3" fmla="*/ 0 w 3454400"/>
              <a:gd name="connsiteY3" fmla="*/ 4724400 h 4724400"/>
              <a:gd name="connisteX4" fmla="*/ 0 w 3454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4724400">
                <a:moveTo>
                  <a:pt x="0" y="0"/>
                </a:moveTo>
                <a:lnTo>
                  <a:pt x="3454400" y="0"/>
                </a:lnTo>
                <a:lnTo>
                  <a:pt x="3454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6" hasCustomPrompt="1"/>
            <p:custDataLst>
              <p:tags r:id="rId15"/>
            </p:custDataLst>
          </p:nvPr>
        </p:nvSpPr>
        <p:spPr>
          <a:xfrm>
            <a:off x="9245600" y="2082800"/>
            <a:ext cx="1219200" cy="12192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5344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5344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8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2082800 h 2082800"/>
              <a:gd name="connisteX3" fmla="*/ 0 w 3454400"/>
              <a:gd name="connsiteY3" fmla="*/ 2082800 h 2082800"/>
              <a:gd name="connisteX4" fmla="*/ 0 w 3454400"/>
              <a:gd name="connsiteY4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2082800"/>
                </a:lnTo>
                <a:lnTo>
                  <a:pt x="0" y="2082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0 h 2641600"/>
              <a:gd name="connisteX1" fmla="*/ 3454400 w 3454400"/>
              <a:gd name="connsiteY1" fmla="*/ 0 h 2641600"/>
              <a:gd name="connisteX2" fmla="*/ 3454400 w 3454400"/>
              <a:gd name="connsiteY2" fmla="*/ 2641600 h 2641600"/>
              <a:gd name="connisteX3" fmla="*/ 0 w 3454400"/>
              <a:gd name="connsiteY3" fmla="*/ 2641600 h 2641600"/>
              <a:gd name="connisteX4" fmla="*/ 0 w 3454400"/>
              <a:gd name="connsiteY4" fmla="*/ 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641600">
                <a:moveTo>
                  <a:pt x="0" y="0"/>
                </a:moveTo>
                <a:lnTo>
                  <a:pt x="3454400" y="0"/>
                </a:lnTo>
                <a:lnTo>
                  <a:pt x="3454400" y="2641600"/>
                </a:lnTo>
                <a:lnTo>
                  <a:pt x="0" y="2641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36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82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2082800 h 2082800"/>
              <a:gd name="connisteX3" fmla="*/ 0 w 3454400"/>
              <a:gd name="connsiteY3" fmla="*/ 2082800 h 2082800"/>
              <a:gd name="connisteX4" fmla="*/ 0 w 3454400"/>
              <a:gd name="connsiteY4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2082800"/>
                </a:lnTo>
                <a:lnTo>
                  <a:pt x="0" y="2082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1524000"/>
            <a:ext cx="3454400" cy="2641600"/>
          </a:xfrm>
          <a:custGeom>
            <a:avLst/>
            <a:gdLst>
              <a:gd name="connisteX0" fmla="*/ 0 w 3454400"/>
              <a:gd name="connsiteY0" fmla="*/ 0 h 2641600"/>
              <a:gd name="connisteX1" fmla="*/ 3454400 w 3454400"/>
              <a:gd name="connsiteY1" fmla="*/ 0 h 2641600"/>
              <a:gd name="connisteX2" fmla="*/ 3454400 w 3454400"/>
              <a:gd name="connsiteY2" fmla="*/ 2641600 h 2641600"/>
              <a:gd name="connisteX3" fmla="*/ 0 w 3454400"/>
              <a:gd name="connsiteY3" fmla="*/ 2641600 h 2641600"/>
              <a:gd name="connisteX4" fmla="*/ 0 w 3454400"/>
              <a:gd name="connsiteY4" fmla="*/ 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641600">
                <a:moveTo>
                  <a:pt x="0" y="0"/>
                </a:moveTo>
                <a:lnTo>
                  <a:pt x="3454400" y="0"/>
                </a:lnTo>
                <a:lnTo>
                  <a:pt x="3454400" y="2641600"/>
                </a:lnTo>
                <a:lnTo>
                  <a:pt x="0" y="2641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436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482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2082800 h 2082800"/>
              <a:gd name="connisteX3" fmla="*/ 0 w 3454400"/>
              <a:gd name="connsiteY3" fmla="*/ 2082800 h 2082800"/>
              <a:gd name="connisteX4" fmla="*/ 0 w 3454400"/>
              <a:gd name="connsiteY4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2082800"/>
                </a:lnTo>
                <a:lnTo>
                  <a:pt x="0" y="2082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0 h 2641600"/>
              <a:gd name="connisteX1" fmla="*/ 3454400 w 3454400"/>
              <a:gd name="connsiteY1" fmla="*/ 0 h 2641600"/>
              <a:gd name="connisteX2" fmla="*/ 3454400 w 3454400"/>
              <a:gd name="connsiteY2" fmla="*/ 2641600 h 2641600"/>
              <a:gd name="connisteX3" fmla="*/ 0 w 3454400"/>
              <a:gd name="connsiteY3" fmla="*/ 2641600 h 2641600"/>
              <a:gd name="connisteX4" fmla="*/ 0 w 3454400"/>
              <a:gd name="connsiteY4" fmla="*/ 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641600">
                <a:moveTo>
                  <a:pt x="0" y="0"/>
                </a:moveTo>
                <a:lnTo>
                  <a:pt x="3454400" y="0"/>
                </a:lnTo>
                <a:lnTo>
                  <a:pt x="3454400" y="2641600"/>
                </a:lnTo>
                <a:lnTo>
                  <a:pt x="0" y="2641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36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82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2_2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0 h 4724400"/>
              <a:gd name="connisteX1" fmla="*/ 3454400 w 3454400"/>
              <a:gd name="connsiteY1" fmla="*/ 0 h 4724400"/>
              <a:gd name="connisteX2" fmla="*/ 3454400 w 3454400"/>
              <a:gd name="connsiteY2" fmla="*/ 4724400 h 4724400"/>
              <a:gd name="connisteX3" fmla="*/ 0 w 3454400"/>
              <a:gd name="connsiteY3" fmla="*/ 4724400 h 4724400"/>
              <a:gd name="connisteX4" fmla="*/ 0 w 3454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4724400">
                <a:moveTo>
                  <a:pt x="0" y="0"/>
                </a:moveTo>
                <a:lnTo>
                  <a:pt x="3454400" y="0"/>
                </a:lnTo>
                <a:lnTo>
                  <a:pt x="3454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17272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图片占位符 13"/>
          <p:cNvSpPr>
            <a:spLocks noGrp="1"/>
          </p:cNvSpPr>
          <p:nvPr>
            <p:ph type="pic" idx="16392" hasCustomPrompt="1"/>
            <p:custDataLst>
              <p:tags r:id="rId8"/>
            </p:custDataLst>
          </p:nvPr>
        </p:nvSpPr>
        <p:spPr>
          <a:xfrm>
            <a:off x="20116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10160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10160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0 h 4724400"/>
              <a:gd name="connisteX1" fmla="*/ 3454400 w 3454400"/>
              <a:gd name="connsiteY1" fmla="*/ 0 h 4724400"/>
              <a:gd name="connisteX2" fmla="*/ 3454400 w 3454400"/>
              <a:gd name="connsiteY2" fmla="*/ 4724400 h 4724400"/>
              <a:gd name="connisteX3" fmla="*/ 0 w 3454400"/>
              <a:gd name="connsiteY3" fmla="*/ 4724400 h 4724400"/>
              <a:gd name="connisteX4" fmla="*/ 0 w 3454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4724400">
                <a:moveTo>
                  <a:pt x="0" y="0"/>
                </a:moveTo>
                <a:lnTo>
                  <a:pt x="3454400" y="0"/>
                </a:lnTo>
                <a:lnTo>
                  <a:pt x="3454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装饰  7"/>
          <p:cNvSpPr>
            <a:spLocks noGrp="1"/>
          </p:cNvSpPr>
          <p:nvPr>
            <p:ph type="body" idx="16397" hasCustomPrompt="1"/>
            <p:custDataLst>
              <p:tags r:id="rId12"/>
            </p:custDataLst>
          </p:nvPr>
        </p:nvSpPr>
        <p:spPr>
          <a:xfrm>
            <a:off x="54864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图片占位符 18"/>
          <p:cNvSpPr>
            <a:spLocks noGrp="1"/>
          </p:cNvSpPr>
          <p:nvPr>
            <p:ph type="pic" idx="16395" hasCustomPrompt="1"/>
            <p:custDataLst>
              <p:tags r:id="rId13"/>
            </p:custDataLst>
          </p:nvPr>
        </p:nvSpPr>
        <p:spPr>
          <a:xfrm>
            <a:off x="57708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88" hasCustomPrompt="1"/>
            <p:custDataLst>
              <p:tags r:id="rId14"/>
            </p:custDataLst>
          </p:nvPr>
        </p:nvSpPr>
        <p:spPr>
          <a:xfrm>
            <a:off x="47752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89" hasCustomPrompt="1"/>
            <p:custDataLst>
              <p:tags r:id="rId15"/>
            </p:custDataLst>
          </p:nvPr>
        </p:nvSpPr>
        <p:spPr>
          <a:xfrm>
            <a:off x="47752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装饰  1"/>
          <p:cNvSpPr>
            <a:spLocks noGrp="1"/>
          </p:cNvSpPr>
          <p:nvPr>
            <p:ph type="body" idx="16399" hasCustomPrompt="1"/>
            <p:custDataLst>
              <p:tags r:id="rId16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0 h 4724400"/>
              <a:gd name="connisteX1" fmla="*/ 3454400 w 3454400"/>
              <a:gd name="connsiteY1" fmla="*/ 0 h 4724400"/>
              <a:gd name="connisteX2" fmla="*/ 3454400 w 3454400"/>
              <a:gd name="connsiteY2" fmla="*/ 4724400 h 4724400"/>
              <a:gd name="connisteX3" fmla="*/ 0 w 3454400"/>
              <a:gd name="connsiteY3" fmla="*/ 4724400 h 4724400"/>
              <a:gd name="connisteX4" fmla="*/ 0 w 3454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4724400">
                <a:moveTo>
                  <a:pt x="0" y="0"/>
                </a:moveTo>
                <a:lnTo>
                  <a:pt x="3454400" y="0"/>
                </a:lnTo>
                <a:lnTo>
                  <a:pt x="3454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装饰  2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>
          <a:xfrm>
            <a:off x="92456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4" name="图片占位符 23"/>
          <p:cNvSpPr>
            <a:spLocks noGrp="1"/>
          </p:cNvSpPr>
          <p:nvPr>
            <p:ph type="pic" idx="16398" hasCustomPrompt="1"/>
            <p:custDataLst>
              <p:tags r:id="rId18"/>
            </p:custDataLst>
          </p:nvPr>
        </p:nvSpPr>
        <p:spPr>
          <a:xfrm>
            <a:off x="95300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idx="16390" hasCustomPrompt="1"/>
            <p:custDataLst>
              <p:tags r:id="rId19"/>
            </p:custDataLst>
          </p:nvPr>
        </p:nvSpPr>
        <p:spPr>
          <a:xfrm>
            <a:off x="85344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6" name="文本占位符 25"/>
          <p:cNvSpPr>
            <a:spLocks noGrp="1"/>
          </p:cNvSpPr>
          <p:nvPr>
            <p:ph type="body" idx="16391" hasCustomPrompt="1"/>
            <p:custDataLst>
              <p:tags r:id="rId20"/>
            </p:custDataLst>
          </p:nvPr>
        </p:nvSpPr>
        <p:spPr>
          <a:xfrm>
            <a:off x="85344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0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1524000"/>
            <a:ext cx="3581400" cy="4724400"/>
          </a:xfrm>
          <a:custGeom>
            <a:avLst/>
            <a:gdLst>
              <a:gd name="connisteX0" fmla="*/ 0 w 3581400"/>
              <a:gd name="connsiteY0" fmla="*/ 0 h 4724400"/>
              <a:gd name="connisteX1" fmla="*/ 3581400 w 3581400"/>
              <a:gd name="connsiteY1" fmla="*/ 0 h 4724400"/>
              <a:gd name="connisteX2" fmla="*/ 3581400 w 3581400"/>
              <a:gd name="connsiteY2" fmla="*/ 4724400 h 4724400"/>
              <a:gd name="connisteX3" fmla="*/ 0 w 3581400"/>
              <a:gd name="connsiteY3" fmla="*/ 4724400 h 4724400"/>
              <a:gd name="connisteX4" fmla="*/ 0 w 3581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581400" h="4724400">
                <a:moveTo>
                  <a:pt x="0" y="0"/>
                </a:moveTo>
                <a:lnTo>
                  <a:pt x="3581400" y="0"/>
                </a:lnTo>
                <a:lnTo>
                  <a:pt x="3581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4191000" y="1524000"/>
            <a:ext cx="7391400" cy="4724400"/>
          </a:xfrm>
          <a:custGeom>
            <a:avLst/>
            <a:gdLst>
              <a:gd name="connisteX0" fmla="*/ 0 w 7391400"/>
              <a:gd name="connsiteY0" fmla="*/ 0 h 4724400"/>
              <a:gd name="connisteX1" fmla="*/ 7391400 w 7391400"/>
              <a:gd name="connsiteY1" fmla="*/ 0 h 4724400"/>
              <a:gd name="connisteX2" fmla="*/ 7391400 w 7391400"/>
              <a:gd name="connsiteY2" fmla="*/ 4724400 h 4724400"/>
              <a:gd name="connisteX3" fmla="*/ 0 w 7391400"/>
              <a:gd name="connsiteY3" fmla="*/ 4724400 h 4724400"/>
              <a:gd name="connisteX4" fmla="*/ 0 w 7391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7391400" h="4724400">
                <a:moveTo>
                  <a:pt x="0" y="0"/>
                </a:moveTo>
                <a:lnTo>
                  <a:pt x="7391400" y="0"/>
                </a:lnTo>
                <a:lnTo>
                  <a:pt x="7391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648200" y="2108200"/>
            <a:ext cx="6477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648200" y="2667000"/>
            <a:ext cx="6477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648200" y="4191000"/>
            <a:ext cx="6477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648200" y="4749800"/>
            <a:ext cx="6477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8001000" y="1524000"/>
            <a:ext cx="3581400" cy="4724400"/>
          </a:xfrm>
          <a:custGeom>
            <a:avLst/>
            <a:gdLst>
              <a:gd name="connisteX0" fmla="*/ 0 w 3581400"/>
              <a:gd name="connsiteY0" fmla="*/ 0 h 4724400"/>
              <a:gd name="connisteX1" fmla="*/ 3581400 w 3581400"/>
              <a:gd name="connsiteY1" fmla="*/ 0 h 4724400"/>
              <a:gd name="connisteX2" fmla="*/ 3581400 w 3581400"/>
              <a:gd name="connsiteY2" fmla="*/ 4724400 h 4724400"/>
              <a:gd name="connisteX3" fmla="*/ 0 w 3581400"/>
              <a:gd name="connsiteY3" fmla="*/ 4724400 h 4724400"/>
              <a:gd name="connisteX4" fmla="*/ 0 w 3581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581400" h="4724400">
                <a:moveTo>
                  <a:pt x="0" y="0"/>
                </a:moveTo>
                <a:lnTo>
                  <a:pt x="3581400" y="0"/>
                </a:lnTo>
                <a:lnTo>
                  <a:pt x="3581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1524000"/>
            <a:ext cx="7391400" cy="4724400"/>
          </a:xfrm>
          <a:custGeom>
            <a:avLst/>
            <a:gdLst>
              <a:gd name="connisteX0" fmla="*/ 0 w 7391400"/>
              <a:gd name="connsiteY0" fmla="*/ 0 h 4724400"/>
              <a:gd name="connisteX1" fmla="*/ 7391400 w 7391400"/>
              <a:gd name="connsiteY1" fmla="*/ 0 h 4724400"/>
              <a:gd name="connisteX2" fmla="*/ 7391400 w 7391400"/>
              <a:gd name="connsiteY2" fmla="*/ 4724400 h 4724400"/>
              <a:gd name="connisteX3" fmla="*/ 0 w 7391400"/>
              <a:gd name="connsiteY3" fmla="*/ 4724400 h 4724400"/>
              <a:gd name="connisteX4" fmla="*/ 0 w 7391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7391400" h="4724400">
                <a:moveTo>
                  <a:pt x="0" y="0"/>
                </a:moveTo>
                <a:lnTo>
                  <a:pt x="7391400" y="0"/>
                </a:lnTo>
                <a:lnTo>
                  <a:pt x="7391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66800" y="2108200"/>
            <a:ext cx="6477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66800" y="2667000"/>
            <a:ext cx="6477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1066800" y="4191000"/>
            <a:ext cx="6477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1066800" y="4749800"/>
            <a:ext cx="6477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10972800" cy="2489200"/>
          </a:xfrm>
          <a:custGeom>
            <a:avLst/>
            <a:gdLst>
              <a:gd name="connisteX0" fmla="*/ 0 w 10972800"/>
              <a:gd name="connsiteY0" fmla="*/ 0 h 2489200"/>
              <a:gd name="connisteX1" fmla="*/ 10972800 w 10972800"/>
              <a:gd name="connsiteY1" fmla="*/ 0 h 2489200"/>
              <a:gd name="connisteX2" fmla="*/ 10972800 w 10972800"/>
              <a:gd name="connsiteY2" fmla="*/ 2489200 h 2489200"/>
              <a:gd name="connisteX3" fmla="*/ 0 w 10972800"/>
              <a:gd name="connsiteY3" fmla="*/ 2489200 h 2489200"/>
              <a:gd name="connisteX4" fmla="*/ 0 w 10972800"/>
              <a:gd name="connsiteY4" fmla="*/ 0 h 248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2489200">
                <a:moveTo>
                  <a:pt x="0" y="0"/>
                </a:moveTo>
                <a:lnTo>
                  <a:pt x="10972800" y="0"/>
                </a:lnTo>
                <a:lnTo>
                  <a:pt x="10972800" y="2489200"/>
                </a:lnTo>
                <a:lnTo>
                  <a:pt x="0" y="24892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4470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0292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470400" y="4470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470400" y="50292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8331200" y="4470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8331200" y="50292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8_1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0 h 4724400"/>
              <a:gd name="connisteX1" fmla="*/ 3454400 w 3454400"/>
              <a:gd name="connsiteY1" fmla="*/ 0 h 4724400"/>
              <a:gd name="connisteX2" fmla="*/ 3454400 w 3454400"/>
              <a:gd name="connsiteY2" fmla="*/ 4724400 h 4724400"/>
              <a:gd name="connisteX3" fmla="*/ 0 w 3454400"/>
              <a:gd name="connsiteY3" fmla="*/ 4724400 h 4724400"/>
              <a:gd name="connisteX4" fmla="*/ 0 w 3454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4724400">
                <a:moveTo>
                  <a:pt x="0" y="0"/>
                </a:moveTo>
                <a:lnTo>
                  <a:pt x="3454400" y="0"/>
                </a:lnTo>
                <a:lnTo>
                  <a:pt x="3454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914400" y="1828800"/>
            <a:ext cx="2844800" cy="2133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26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7244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0 h 4724400"/>
              <a:gd name="connisteX1" fmla="*/ 3454400 w 3454400"/>
              <a:gd name="connsiteY1" fmla="*/ 0 h 4724400"/>
              <a:gd name="connisteX2" fmla="*/ 3454400 w 3454400"/>
              <a:gd name="connsiteY2" fmla="*/ 4724400 h 4724400"/>
              <a:gd name="connisteX3" fmla="*/ 0 w 3454400"/>
              <a:gd name="connsiteY3" fmla="*/ 4724400 h 4724400"/>
              <a:gd name="connisteX4" fmla="*/ 0 w 3454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4724400">
                <a:moveTo>
                  <a:pt x="0" y="0"/>
                </a:moveTo>
                <a:lnTo>
                  <a:pt x="3454400" y="0"/>
                </a:lnTo>
                <a:lnTo>
                  <a:pt x="3454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673600" y="1828800"/>
            <a:ext cx="2844800" cy="2133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426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47244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0 h 4724400"/>
              <a:gd name="connisteX1" fmla="*/ 3454400 w 3454400"/>
              <a:gd name="connsiteY1" fmla="*/ 0 h 4724400"/>
              <a:gd name="connisteX2" fmla="*/ 3454400 w 3454400"/>
              <a:gd name="connsiteY2" fmla="*/ 4724400 h 4724400"/>
              <a:gd name="connisteX3" fmla="*/ 0 w 3454400"/>
              <a:gd name="connsiteY3" fmla="*/ 4724400 h 4724400"/>
              <a:gd name="connisteX4" fmla="*/ 0 w 3454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4724400">
                <a:moveTo>
                  <a:pt x="0" y="0"/>
                </a:moveTo>
                <a:lnTo>
                  <a:pt x="3454400" y="0"/>
                </a:lnTo>
                <a:lnTo>
                  <a:pt x="3454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432800" y="1828800"/>
            <a:ext cx="2844800" cy="2133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26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7244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2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0 h 5638800"/>
              <a:gd name="connisteX1" fmla="*/ 4038600 w 4038600"/>
              <a:gd name="connsiteY1" fmla="*/ 0 h 5638800"/>
              <a:gd name="connisteX2" fmla="*/ 4038600 w 4038600"/>
              <a:gd name="connsiteY2" fmla="*/ 5638800 h 5638800"/>
              <a:gd name="connisteX3" fmla="*/ 0 w 4038600"/>
              <a:gd name="connsiteY3" fmla="*/ 5638800 h 5638800"/>
              <a:gd name="connisteX4" fmla="*/ 0 w 40386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4038600" h="5638800">
                <a:moveTo>
                  <a:pt x="0" y="0"/>
                </a:moveTo>
                <a:lnTo>
                  <a:pt x="4038600" y="0"/>
                </a:lnTo>
                <a:lnTo>
                  <a:pt x="40386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1676400"/>
            <a:ext cx="50800" cy="1117600"/>
          </a:xfrm>
          <a:custGeom>
            <a:avLst/>
            <a:gdLst>
              <a:gd name="connisteX0" fmla="*/ 0 w 50800"/>
              <a:gd name="connsiteY0" fmla="*/ 0 h 1117600"/>
              <a:gd name="connisteX1" fmla="*/ 50800 w 50800"/>
              <a:gd name="connsiteY1" fmla="*/ 0 h 1117600"/>
              <a:gd name="connisteX2" fmla="*/ 50800 w 50800"/>
              <a:gd name="connsiteY2" fmla="*/ 1117600 h 1117600"/>
              <a:gd name="connisteX3" fmla="*/ 0 w 50800"/>
              <a:gd name="connsiteY3" fmla="*/ 1117600 h 1117600"/>
              <a:gd name="connisteX4" fmla="*/ 0 w 50800"/>
              <a:gd name="connsiteY4" fmla="*/ 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1117600">
                <a:moveTo>
                  <a:pt x="0" y="0"/>
                </a:moveTo>
                <a:lnTo>
                  <a:pt x="50800" y="0"/>
                </a:lnTo>
                <a:lnTo>
                  <a:pt x="508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16764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1844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609600" y="3403600"/>
            <a:ext cx="50800" cy="1117600"/>
          </a:xfrm>
          <a:custGeom>
            <a:avLst/>
            <a:gdLst>
              <a:gd name="connisteX0" fmla="*/ 0 w 50800"/>
              <a:gd name="connsiteY0" fmla="*/ 0 h 1117600"/>
              <a:gd name="connisteX1" fmla="*/ 50800 w 50800"/>
              <a:gd name="connsiteY1" fmla="*/ 0 h 1117600"/>
              <a:gd name="connisteX2" fmla="*/ 50800 w 50800"/>
              <a:gd name="connsiteY2" fmla="*/ 1117600 h 1117600"/>
              <a:gd name="connisteX3" fmla="*/ 0 w 50800"/>
              <a:gd name="connsiteY3" fmla="*/ 1117600 h 1117600"/>
              <a:gd name="connisteX4" fmla="*/ 0 w 50800"/>
              <a:gd name="connsiteY4" fmla="*/ 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1117600">
                <a:moveTo>
                  <a:pt x="0" y="0"/>
                </a:moveTo>
                <a:lnTo>
                  <a:pt x="50800" y="0"/>
                </a:lnTo>
                <a:lnTo>
                  <a:pt x="508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62000" y="34036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62000" y="39116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0 h 1117600"/>
              <a:gd name="connisteX1" fmla="*/ 50800 w 50800"/>
              <a:gd name="connsiteY1" fmla="*/ 0 h 1117600"/>
              <a:gd name="connisteX2" fmla="*/ 50800 w 50800"/>
              <a:gd name="connsiteY2" fmla="*/ 1117600 h 1117600"/>
              <a:gd name="connisteX3" fmla="*/ 0 w 50800"/>
              <a:gd name="connsiteY3" fmla="*/ 1117600 h 1117600"/>
              <a:gd name="connisteX4" fmla="*/ 0 w 50800"/>
              <a:gd name="connsiteY4" fmla="*/ 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1117600">
                <a:moveTo>
                  <a:pt x="0" y="0"/>
                </a:moveTo>
                <a:lnTo>
                  <a:pt x="50800" y="0"/>
                </a:lnTo>
                <a:lnTo>
                  <a:pt x="508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762000" y="51308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762000" y="56388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0 h 4724400"/>
              <a:gd name="connisteX1" fmla="*/ 5486400 w 5486400"/>
              <a:gd name="connsiteY1" fmla="*/ 0 h 4724400"/>
              <a:gd name="connisteX2" fmla="*/ 5486400 w 5486400"/>
              <a:gd name="connsiteY2" fmla="*/ 4724400 h 4724400"/>
              <a:gd name="connisteX3" fmla="*/ 0 w 5486400"/>
              <a:gd name="connsiteY3" fmla="*/ 4724400 h 4724400"/>
              <a:gd name="connisteX4" fmla="*/ 0 w 5486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486400" h="4724400">
                <a:moveTo>
                  <a:pt x="0" y="0"/>
                </a:moveTo>
                <a:lnTo>
                  <a:pt x="5486400" y="0"/>
                </a:lnTo>
                <a:lnTo>
                  <a:pt x="5486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53200" y="1574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53200" y="2133600"/>
            <a:ext cx="5029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4114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4673600"/>
            <a:ext cx="5029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3_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387600 h 2387600"/>
              <a:gd name="connisteX3" fmla="*/ 0 w 3454400"/>
              <a:gd name="connsiteY3" fmla="*/ 2387600 h 2387600"/>
              <a:gd name="connisteX4" fmla="*/ 0 w 3454400"/>
              <a:gd name="connsiteY4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387600"/>
                </a:lnTo>
                <a:lnTo>
                  <a:pt x="0" y="2387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336800 h 2336800"/>
              <a:gd name="connisteX3" fmla="*/ 0 w 3454400"/>
              <a:gd name="connsiteY3" fmla="*/ 2336800 h 2336800"/>
              <a:gd name="connisteX4" fmla="*/ 0 w 3454400"/>
              <a:gd name="connsiteY4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336800"/>
                </a:lnTo>
                <a:lnTo>
                  <a:pt x="0" y="2336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387600 h 2387600"/>
              <a:gd name="connisteX3" fmla="*/ 0 w 3454400"/>
              <a:gd name="connsiteY3" fmla="*/ 2387600 h 2387600"/>
              <a:gd name="connisteX4" fmla="*/ 0 w 3454400"/>
              <a:gd name="connsiteY4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387600"/>
                </a:lnTo>
                <a:lnTo>
                  <a:pt x="0" y="2387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15240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336800 h 2336800"/>
              <a:gd name="connisteX3" fmla="*/ 0 w 3454400"/>
              <a:gd name="connsiteY3" fmla="*/ 2336800 h 2336800"/>
              <a:gd name="connisteX4" fmla="*/ 0 w 3454400"/>
              <a:gd name="connsiteY4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336800"/>
                </a:lnTo>
                <a:lnTo>
                  <a:pt x="0" y="2336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387600 h 2387600"/>
              <a:gd name="connisteX3" fmla="*/ 0 w 3454400"/>
              <a:gd name="connsiteY3" fmla="*/ 2387600 h 2387600"/>
              <a:gd name="connisteX4" fmla="*/ 0 w 3454400"/>
              <a:gd name="connsiteY4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387600"/>
                </a:lnTo>
                <a:lnTo>
                  <a:pt x="0" y="2387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336800 h 2336800"/>
              <a:gd name="connisteX3" fmla="*/ 0 w 3454400"/>
              <a:gd name="connsiteY3" fmla="*/ 2336800 h 2336800"/>
              <a:gd name="connisteX4" fmla="*/ 0 w 3454400"/>
              <a:gd name="connsiteY4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336800"/>
                </a:lnTo>
                <a:lnTo>
                  <a:pt x="0" y="2336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1_2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0 h 4724400"/>
              <a:gd name="connisteX1" fmla="*/ 3454400 w 3454400"/>
              <a:gd name="connsiteY1" fmla="*/ 0 h 4724400"/>
              <a:gd name="connisteX2" fmla="*/ 3454400 w 3454400"/>
              <a:gd name="connsiteY2" fmla="*/ 4724400 h 4724400"/>
              <a:gd name="connisteX3" fmla="*/ 0 w 3454400"/>
              <a:gd name="connsiteY3" fmla="*/ 4724400 h 4724400"/>
              <a:gd name="connisteX4" fmla="*/ 0 w 3454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4724400">
                <a:moveTo>
                  <a:pt x="0" y="0"/>
                </a:moveTo>
                <a:lnTo>
                  <a:pt x="3454400" y="0"/>
                </a:lnTo>
                <a:lnTo>
                  <a:pt x="3454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1574800" y="2057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16000" y="39370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16000" y="4495800"/>
            <a:ext cx="264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0 h 4724400"/>
              <a:gd name="connisteX1" fmla="*/ 3454400 w 3454400"/>
              <a:gd name="connsiteY1" fmla="*/ 0 h 4724400"/>
              <a:gd name="connisteX2" fmla="*/ 3454400 w 3454400"/>
              <a:gd name="connsiteY2" fmla="*/ 4724400 h 4724400"/>
              <a:gd name="connisteX3" fmla="*/ 0 w 3454400"/>
              <a:gd name="connsiteY3" fmla="*/ 4724400 h 4724400"/>
              <a:gd name="connisteX4" fmla="*/ 0 w 3454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4724400">
                <a:moveTo>
                  <a:pt x="0" y="0"/>
                </a:moveTo>
                <a:lnTo>
                  <a:pt x="3454400" y="0"/>
                </a:lnTo>
                <a:lnTo>
                  <a:pt x="3454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5334000" y="2057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775200" y="39370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775200" y="4495800"/>
            <a:ext cx="264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0 h 4724400"/>
              <a:gd name="connisteX1" fmla="*/ 3454400 w 3454400"/>
              <a:gd name="connsiteY1" fmla="*/ 0 h 4724400"/>
              <a:gd name="connisteX2" fmla="*/ 3454400 w 3454400"/>
              <a:gd name="connsiteY2" fmla="*/ 4724400 h 4724400"/>
              <a:gd name="connisteX3" fmla="*/ 0 w 3454400"/>
              <a:gd name="connsiteY3" fmla="*/ 4724400 h 4724400"/>
              <a:gd name="connisteX4" fmla="*/ 0 w 3454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4724400">
                <a:moveTo>
                  <a:pt x="0" y="0"/>
                </a:moveTo>
                <a:lnTo>
                  <a:pt x="3454400" y="0"/>
                </a:lnTo>
                <a:lnTo>
                  <a:pt x="3454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9093200" y="2057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534400" y="39370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534400" y="4495800"/>
            <a:ext cx="264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39116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336800 h 2336800"/>
              <a:gd name="connisteX3" fmla="*/ 0 w 3454400"/>
              <a:gd name="connsiteY3" fmla="*/ 2336800 h 2336800"/>
              <a:gd name="connisteX4" fmla="*/ 0 w 3454400"/>
              <a:gd name="connsiteY4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336800"/>
                </a:lnTo>
                <a:lnTo>
                  <a:pt x="0" y="2336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387600 h 2387600"/>
              <a:gd name="connisteX3" fmla="*/ 0 w 3454400"/>
              <a:gd name="connsiteY3" fmla="*/ 2387600 h 2387600"/>
              <a:gd name="connisteX4" fmla="*/ 0 w 3454400"/>
              <a:gd name="connsiteY4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387600"/>
                </a:lnTo>
                <a:lnTo>
                  <a:pt x="0" y="2387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216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7244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336800 h 2336800"/>
              <a:gd name="connisteX3" fmla="*/ 0 w 3454400"/>
              <a:gd name="connsiteY3" fmla="*/ 2336800 h 2336800"/>
              <a:gd name="connisteX4" fmla="*/ 0 w 3454400"/>
              <a:gd name="connsiteY4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336800"/>
                </a:lnTo>
                <a:lnTo>
                  <a:pt x="0" y="2336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387600 h 2387600"/>
              <a:gd name="connisteX3" fmla="*/ 0 w 3454400"/>
              <a:gd name="connsiteY3" fmla="*/ 2387600 h 2387600"/>
              <a:gd name="connisteX4" fmla="*/ 0 w 3454400"/>
              <a:gd name="connsiteY4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387600"/>
                </a:lnTo>
                <a:lnTo>
                  <a:pt x="0" y="2387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182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23368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39116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336800 h 2336800"/>
              <a:gd name="connisteX3" fmla="*/ 0 w 3454400"/>
              <a:gd name="connsiteY3" fmla="*/ 2336800 h 2336800"/>
              <a:gd name="connisteX4" fmla="*/ 0 w 3454400"/>
              <a:gd name="connsiteY4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336800"/>
                </a:lnTo>
                <a:lnTo>
                  <a:pt x="0" y="2336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387600 h 2387600"/>
              <a:gd name="connisteX3" fmla="*/ 0 w 3454400"/>
              <a:gd name="connsiteY3" fmla="*/ 2387600 h 2387600"/>
              <a:gd name="connisteX4" fmla="*/ 0 w 3454400"/>
              <a:gd name="connsiteY4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387600"/>
                </a:lnTo>
                <a:lnTo>
                  <a:pt x="0" y="2387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216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7244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图片占位符 11"/>
          <p:cNvSpPr>
            <a:spLocks noGrp="1"/>
          </p:cNvSpPr>
          <p:nvPr>
            <p:ph type="pic" idx="16392" hasCustomPrompt="1"/>
            <p:custDataLst>
              <p:tags r:id="rId6"/>
            </p:custDataLst>
          </p:nvPr>
        </p:nvSpPr>
        <p:spPr>
          <a:xfrm>
            <a:off x="1473200" y="1752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632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1910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9"/>
            </p:custDataLst>
          </p:nvPr>
        </p:nvSpPr>
        <p:spPr>
          <a:xfrm>
            <a:off x="5334000" y="1752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470400" y="3632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470400" y="41910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图片占位符 17"/>
          <p:cNvSpPr>
            <a:spLocks noGrp="1"/>
          </p:cNvSpPr>
          <p:nvPr>
            <p:ph type="pic" idx="16394" hasCustomPrompt="1"/>
            <p:custDataLst>
              <p:tags r:id="rId12"/>
            </p:custDataLst>
          </p:nvPr>
        </p:nvSpPr>
        <p:spPr>
          <a:xfrm>
            <a:off x="9194800" y="1752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331200" y="3632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331200" y="41910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2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4191000" y="533400"/>
            <a:ext cx="7391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4191000" y="1676400"/>
            <a:ext cx="50800" cy="1117600"/>
          </a:xfrm>
          <a:custGeom>
            <a:avLst/>
            <a:gdLst>
              <a:gd name="connisteX0" fmla="*/ 0 w 50800"/>
              <a:gd name="connsiteY0" fmla="*/ 0 h 1117600"/>
              <a:gd name="connisteX1" fmla="*/ 50800 w 50800"/>
              <a:gd name="connsiteY1" fmla="*/ 0 h 1117600"/>
              <a:gd name="connisteX2" fmla="*/ 50800 w 50800"/>
              <a:gd name="connsiteY2" fmla="*/ 1117600 h 1117600"/>
              <a:gd name="connisteX3" fmla="*/ 0 w 50800"/>
              <a:gd name="connsiteY3" fmla="*/ 1117600 h 1117600"/>
              <a:gd name="connisteX4" fmla="*/ 0 w 50800"/>
              <a:gd name="connsiteY4" fmla="*/ 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1117600">
                <a:moveTo>
                  <a:pt x="0" y="0"/>
                </a:moveTo>
                <a:lnTo>
                  <a:pt x="50800" y="0"/>
                </a:lnTo>
                <a:lnTo>
                  <a:pt x="508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343400" y="16764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343400" y="21844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191000" y="3403600"/>
            <a:ext cx="50800" cy="1117600"/>
          </a:xfrm>
          <a:custGeom>
            <a:avLst/>
            <a:gdLst>
              <a:gd name="connisteX0" fmla="*/ 0 w 50800"/>
              <a:gd name="connsiteY0" fmla="*/ 0 h 1117600"/>
              <a:gd name="connisteX1" fmla="*/ 50800 w 50800"/>
              <a:gd name="connsiteY1" fmla="*/ 0 h 1117600"/>
              <a:gd name="connisteX2" fmla="*/ 50800 w 50800"/>
              <a:gd name="connsiteY2" fmla="*/ 1117600 h 1117600"/>
              <a:gd name="connisteX3" fmla="*/ 0 w 50800"/>
              <a:gd name="connsiteY3" fmla="*/ 1117600 h 1117600"/>
              <a:gd name="connisteX4" fmla="*/ 0 w 50800"/>
              <a:gd name="connsiteY4" fmla="*/ 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1117600">
                <a:moveTo>
                  <a:pt x="0" y="0"/>
                </a:moveTo>
                <a:lnTo>
                  <a:pt x="50800" y="0"/>
                </a:lnTo>
                <a:lnTo>
                  <a:pt x="508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343400" y="34036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343400" y="39116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4191000" y="5130800"/>
            <a:ext cx="50800" cy="1117600"/>
          </a:xfrm>
          <a:custGeom>
            <a:avLst/>
            <a:gdLst>
              <a:gd name="connisteX0" fmla="*/ 0 w 50800"/>
              <a:gd name="connsiteY0" fmla="*/ 0 h 1117600"/>
              <a:gd name="connisteX1" fmla="*/ 50800 w 50800"/>
              <a:gd name="connsiteY1" fmla="*/ 0 h 1117600"/>
              <a:gd name="connisteX2" fmla="*/ 50800 w 50800"/>
              <a:gd name="connsiteY2" fmla="*/ 1117600 h 1117600"/>
              <a:gd name="connisteX3" fmla="*/ 0 w 50800"/>
              <a:gd name="connsiteY3" fmla="*/ 1117600 h 1117600"/>
              <a:gd name="connisteX4" fmla="*/ 0 w 50800"/>
              <a:gd name="connsiteY4" fmla="*/ 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1117600">
                <a:moveTo>
                  <a:pt x="0" y="0"/>
                </a:moveTo>
                <a:lnTo>
                  <a:pt x="50800" y="0"/>
                </a:lnTo>
                <a:lnTo>
                  <a:pt x="508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4343400" y="51308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4343400" y="56388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CONTENTS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目录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装饰  3"/>
          <p:cNvSpPr>
            <a:spLocks noGrp="1"/>
          </p:cNvSpPr>
          <p:nvPr>
            <p:ph type="body" idx="16399" hasCustomPrompt="1"/>
            <p:custDataLst>
              <p:tags r:id="rId8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装饰  6"/>
          <p:cNvSpPr>
            <a:spLocks noGrp="1"/>
          </p:cNvSpPr>
          <p:nvPr>
            <p:ph type="body" idx="16400" hasCustomPrompt="1"/>
            <p:custDataLst>
              <p:tags r:id="rId11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03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401" hasCustomPrompt="1"/>
            <p:custDataLst>
              <p:tags r:id="rId14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04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装饰  2"/>
          <p:cNvSpPr>
            <a:spLocks noGrp="1"/>
          </p:cNvSpPr>
          <p:nvPr>
            <p:ph type="body" idx="16402" hasCustomPrompt="1"/>
            <p:custDataLst>
              <p:tags r:id="rId17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idx="16396" hasCustomPrompt="1"/>
            <p:custDataLst>
              <p:tags r:id="rId19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05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6" name="装饰  5"/>
          <p:cNvSpPr>
            <a:spLocks noGrp="1"/>
          </p:cNvSpPr>
          <p:nvPr>
            <p:ph type="body" idx="16403" hasCustomPrompt="1"/>
            <p:custDataLst>
              <p:tags r:id="rId20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7" name="文本占位符 26"/>
          <p:cNvSpPr>
            <a:spLocks noGrp="1"/>
          </p:cNvSpPr>
          <p:nvPr>
            <p:ph type="body" idx="16395" hasCustomPrompt="1"/>
            <p:custDataLst>
              <p:tags r:id="rId21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8" name="文本占位符 27"/>
          <p:cNvSpPr>
            <a:spLocks noGrp="1"/>
          </p:cNvSpPr>
          <p:nvPr>
            <p:ph type="body" idx="16398" hasCustomPrompt="1"/>
            <p:custDataLst>
              <p:tags r:id="rId22"/>
            </p:custDataLst>
          </p:nvPr>
        </p:nvSpPr>
        <p:spPr>
          <a:xfrm>
            <a:off x="79946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06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9" name="装饰  8"/>
          <p:cNvSpPr>
            <a:spLocks noGrp="1"/>
          </p:cNvSpPr>
          <p:nvPr>
            <p:ph type="body" idx="16404" hasCustomPrompt="1"/>
            <p:custDataLst>
              <p:tags r:id="rId23"/>
            </p:custDataLst>
          </p:nvPr>
        </p:nvSpPr>
        <p:spPr>
          <a:xfrm>
            <a:off x="8775700" y="47244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30" name="文本占位符 29"/>
          <p:cNvSpPr>
            <a:spLocks noGrp="1"/>
          </p:cNvSpPr>
          <p:nvPr>
            <p:ph type="body" idx="16397" hasCustomPrompt="1"/>
            <p:custDataLst>
              <p:tags r:id="rId24"/>
            </p:custDataLst>
          </p:nvPr>
        </p:nvSpPr>
        <p:spPr>
          <a:xfrm>
            <a:off x="90043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6" Type="http://schemas.openxmlformats.org/officeDocument/2006/relationships/theme" Target="../theme/theme2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image" Target="../media/image3.png"/><Relationship Id="rId16" Type="http://schemas.openxmlformats.org/officeDocument/2006/relationships/tags" Target="../tags/tag10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8" Type="http://schemas.openxmlformats.org/officeDocument/2006/relationships/theme" Target="../theme/theme3.xml"/><Relationship Id="rId27" Type="http://schemas.openxmlformats.org/officeDocument/2006/relationships/tags" Target="../tags/tag365.xml"/><Relationship Id="rId26" Type="http://schemas.openxmlformats.org/officeDocument/2006/relationships/tags" Target="../tags/tag364.xml"/><Relationship Id="rId25" Type="http://schemas.openxmlformats.org/officeDocument/2006/relationships/tags" Target="../tags/tag363.xml"/><Relationship Id="rId24" Type="http://schemas.openxmlformats.org/officeDocument/2006/relationships/tags" Target="../tags/tag362.xml"/><Relationship Id="rId23" Type="http://schemas.openxmlformats.org/officeDocument/2006/relationships/tags" Target="../tags/tag361.xml"/><Relationship Id="rId22" Type="http://schemas.openxmlformats.org/officeDocument/2006/relationships/tags" Target="../tags/tag360.xml"/><Relationship Id="rId21" Type="http://schemas.openxmlformats.org/officeDocument/2006/relationships/tags" Target="../tags/tag359.xml"/><Relationship Id="rId20" Type="http://schemas.openxmlformats.org/officeDocument/2006/relationships/tags" Target="../tags/tag358.xml"/><Relationship Id="rId2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18" Type="http://schemas.openxmlformats.org/officeDocument/2006/relationships/tags" Target="../tags/tag357.xml"/><Relationship Id="rId17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蓝色IT科技风主题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18"/>
            </p:custDataLst>
          </p:nvPr>
        </p:nvSpPr>
        <p:spPr>
          <a:xfrm>
            <a:off x="0" y="318"/>
            <a:ext cx="12190730" cy="6857365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>
                <a:latin typeface="汉仪刚艺体-85W" panose="00020600040101010101" charset="-122"/>
                <a:ea typeface="汉仪刚艺体-85W" panose="00020600040101010101" charset="-122"/>
              </a:rPr>
              <a:t>单击此处编辑母版标题样式</a:t>
            </a:r>
            <a:endParaRPr lang="zh-CN" altLang="en-US" dirty="0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>
                <a:latin typeface="MiSans Normal" panose="00000500000000000000" charset="-122"/>
                <a:ea typeface="MiSans Normal" panose="00000500000000000000" charset="-122"/>
              </a:rPr>
              <a:t>单击此处编辑母版文本样式</a:t>
            </a:r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蓝色IT科技风主题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20"/>
            </p:custDataLst>
          </p:nvPr>
        </p:nvSpPr>
        <p:spPr>
          <a:xfrm>
            <a:off x="0" y="318"/>
            <a:ext cx="12190730" cy="6857365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>
                <a:latin typeface="汉仪刚艺体-85W" panose="00020600040101010101" charset="-122"/>
                <a:ea typeface="汉仪刚艺体-85W" panose="00020600040101010101" charset="-122"/>
              </a:rPr>
              <a:t>单击此处编辑母版标题样式</a:t>
            </a:r>
            <a:endParaRPr lang="zh-CN" altLang="en-US" dirty="0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>
                <a:latin typeface="MiSans Normal" panose="00000500000000000000" charset="-122"/>
                <a:ea typeface="MiSans Normal" panose="00000500000000000000" charset="-122"/>
              </a:rPr>
              <a:t>单击此处编辑母版文本样式</a:t>
            </a:r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KSO_TEMPLATE" hidden="1"/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7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69.xml"/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tags" Target="../tags/tag366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464.xml"/><Relationship Id="rId2" Type="http://schemas.openxmlformats.org/officeDocument/2006/relationships/tags" Target="../tags/tag463.xml"/><Relationship Id="rId1" Type="http://schemas.openxmlformats.org/officeDocument/2006/relationships/tags" Target="../tags/tag46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471.xml"/><Relationship Id="rId7" Type="http://schemas.openxmlformats.org/officeDocument/2006/relationships/tags" Target="../tags/tag470.xml"/><Relationship Id="rId6" Type="http://schemas.openxmlformats.org/officeDocument/2006/relationships/tags" Target="../tags/tag469.xml"/><Relationship Id="rId5" Type="http://schemas.openxmlformats.org/officeDocument/2006/relationships/tags" Target="../tags/tag468.xml"/><Relationship Id="rId4" Type="http://schemas.openxmlformats.org/officeDocument/2006/relationships/tags" Target="../tags/tag467.xml"/><Relationship Id="rId3" Type="http://schemas.openxmlformats.org/officeDocument/2006/relationships/image" Target="../media/image17.jpeg"/><Relationship Id="rId2" Type="http://schemas.openxmlformats.org/officeDocument/2006/relationships/tags" Target="../tags/tag466.xml"/><Relationship Id="rId1" Type="http://schemas.openxmlformats.org/officeDocument/2006/relationships/tags" Target="../tags/tag46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79.xml"/><Relationship Id="rId8" Type="http://schemas.openxmlformats.org/officeDocument/2006/relationships/tags" Target="../tags/tag478.xml"/><Relationship Id="rId7" Type="http://schemas.openxmlformats.org/officeDocument/2006/relationships/tags" Target="../tags/tag477.xml"/><Relationship Id="rId6" Type="http://schemas.openxmlformats.org/officeDocument/2006/relationships/tags" Target="../tags/tag476.xml"/><Relationship Id="rId5" Type="http://schemas.openxmlformats.org/officeDocument/2006/relationships/tags" Target="../tags/tag475.xml"/><Relationship Id="rId4" Type="http://schemas.openxmlformats.org/officeDocument/2006/relationships/tags" Target="../tags/tag474.xml"/><Relationship Id="rId3" Type="http://schemas.openxmlformats.org/officeDocument/2006/relationships/image" Target="../media/image18.jpeg"/><Relationship Id="rId2" Type="http://schemas.openxmlformats.org/officeDocument/2006/relationships/tags" Target="../tags/tag473.xml"/><Relationship Id="rId14" Type="http://schemas.openxmlformats.org/officeDocument/2006/relationships/slideLayout" Target="../slideLayouts/slideLayout35.xml"/><Relationship Id="rId13" Type="http://schemas.openxmlformats.org/officeDocument/2006/relationships/tags" Target="../tags/tag483.xml"/><Relationship Id="rId12" Type="http://schemas.openxmlformats.org/officeDocument/2006/relationships/tags" Target="../tags/tag482.xml"/><Relationship Id="rId11" Type="http://schemas.openxmlformats.org/officeDocument/2006/relationships/tags" Target="../tags/tag481.xml"/><Relationship Id="rId10" Type="http://schemas.openxmlformats.org/officeDocument/2006/relationships/tags" Target="../tags/tag480.xml"/><Relationship Id="rId1" Type="http://schemas.openxmlformats.org/officeDocument/2006/relationships/tags" Target="../tags/tag47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jpeg"/><Relationship Id="rId8" Type="http://schemas.openxmlformats.org/officeDocument/2006/relationships/tags" Target="../tags/tag490.xml"/><Relationship Id="rId7" Type="http://schemas.openxmlformats.org/officeDocument/2006/relationships/tags" Target="../tags/tag489.xml"/><Relationship Id="rId6" Type="http://schemas.openxmlformats.org/officeDocument/2006/relationships/tags" Target="../tags/tag488.xml"/><Relationship Id="rId5" Type="http://schemas.openxmlformats.org/officeDocument/2006/relationships/tags" Target="../tags/tag487.xml"/><Relationship Id="rId4" Type="http://schemas.openxmlformats.org/officeDocument/2006/relationships/image" Target="../media/image19.jpeg"/><Relationship Id="rId3" Type="http://schemas.openxmlformats.org/officeDocument/2006/relationships/tags" Target="../tags/tag486.xml"/><Relationship Id="rId2" Type="http://schemas.openxmlformats.org/officeDocument/2006/relationships/tags" Target="../tags/tag485.xml"/><Relationship Id="rId18" Type="http://schemas.openxmlformats.org/officeDocument/2006/relationships/slideLayout" Target="../slideLayouts/slideLayout34.xml"/><Relationship Id="rId17" Type="http://schemas.openxmlformats.org/officeDocument/2006/relationships/tags" Target="../tags/tag497.xml"/><Relationship Id="rId16" Type="http://schemas.openxmlformats.org/officeDocument/2006/relationships/tags" Target="../tags/tag496.xml"/><Relationship Id="rId15" Type="http://schemas.openxmlformats.org/officeDocument/2006/relationships/tags" Target="../tags/tag495.xml"/><Relationship Id="rId14" Type="http://schemas.openxmlformats.org/officeDocument/2006/relationships/image" Target="../media/image21.jpeg"/><Relationship Id="rId13" Type="http://schemas.openxmlformats.org/officeDocument/2006/relationships/tags" Target="../tags/tag494.xml"/><Relationship Id="rId12" Type="http://schemas.openxmlformats.org/officeDocument/2006/relationships/tags" Target="../tags/tag493.xml"/><Relationship Id="rId11" Type="http://schemas.openxmlformats.org/officeDocument/2006/relationships/tags" Target="../tags/tag492.xml"/><Relationship Id="rId10" Type="http://schemas.openxmlformats.org/officeDocument/2006/relationships/tags" Target="../tags/tag491.xml"/><Relationship Id="rId1" Type="http://schemas.openxmlformats.org/officeDocument/2006/relationships/tags" Target="../tags/tag48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505.xml"/><Relationship Id="rId8" Type="http://schemas.openxmlformats.org/officeDocument/2006/relationships/tags" Target="../tags/tag504.xml"/><Relationship Id="rId7" Type="http://schemas.openxmlformats.org/officeDocument/2006/relationships/tags" Target="../tags/tag503.xml"/><Relationship Id="rId6" Type="http://schemas.openxmlformats.org/officeDocument/2006/relationships/tags" Target="../tags/tag502.xml"/><Relationship Id="rId5" Type="http://schemas.openxmlformats.org/officeDocument/2006/relationships/tags" Target="../tags/tag501.xml"/><Relationship Id="rId4" Type="http://schemas.openxmlformats.org/officeDocument/2006/relationships/tags" Target="../tags/tag500.xml"/><Relationship Id="rId3" Type="http://schemas.openxmlformats.org/officeDocument/2006/relationships/image" Target="../media/image22.jpeg"/><Relationship Id="rId2" Type="http://schemas.openxmlformats.org/officeDocument/2006/relationships/tags" Target="../tags/tag499.xml"/><Relationship Id="rId11" Type="http://schemas.openxmlformats.org/officeDocument/2006/relationships/slideLayout" Target="../slideLayouts/slideLayout33.xml"/><Relationship Id="rId10" Type="http://schemas.openxmlformats.org/officeDocument/2006/relationships/tags" Target="../tags/tag506.xml"/><Relationship Id="rId1" Type="http://schemas.openxmlformats.org/officeDocument/2006/relationships/tags" Target="../tags/tag498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509.xml"/><Relationship Id="rId2" Type="http://schemas.openxmlformats.org/officeDocument/2006/relationships/tags" Target="../tags/tag508.xml"/><Relationship Id="rId1" Type="http://schemas.openxmlformats.org/officeDocument/2006/relationships/tags" Target="../tags/tag50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517.xml"/><Relationship Id="rId8" Type="http://schemas.openxmlformats.org/officeDocument/2006/relationships/tags" Target="../tags/tag516.xml"/><Relationship Id="rId7" Type="http://schemas.openxmlformats.org/officeDocument/2006/relationships/tags" Target="../tags/tag515.xml"/><Relationship Id="rId6" Type="http://schemas.openxmlformats.org/officeDocument/2006/relationships/tags" Target="../tags/tag514.xml"/><Relationship Id="rId5" Type="http://schemas.openxmlformats.org/officeDocument/2006/relationships/tags" Target="../tags/tag513.xml"/><Relationship Id="rId4" Type="http://schemas.openxmlformats.org/officeDocument/2006/relationships/tags" Target="../tags/tag512.xml"/><Relationship Id="rId3" Type="http://schemas.openxmlformats.org/officeDocument/2006/relationships/image" Target="../media/image23.jpeg"/><Relationship Id="rId2" Type="http://schemas.openxmlformats.org/officeDocument/2006/relationships/tags" Target="../tags/tag511.xml"/><Relationship Id="rId10" Type="http://schemas.openxmlformats.org/officeDocument/2006/relationships/slideLayout" Target="../slideLayouts/slideLayout32.xml"/><Relationship Id="rId1" Type="http://schemas.openxmlformats.org/officeDocument/2006/relationships/tags" Target="../tags/tag51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525.xml"/><Relationship Id="rId8" Type="http://schemas.openxmlformats.org/officeDocument/2006/relationships/tags" Target="../tags/tag524.xml"/><Relationship Id="rId7" Type="http://schemas.openxmlformats.org/officeDocument/2006/relationships/tags" Target="../tags/tag523.xml"/><Relationship Id="rId6" Type="http://schemas.openxmlformats.org/officeDocument/2006/relationships/tags" Target="../tags/tag522.xml"/><Relationship Id="rId5" Type="http://schemas.openxmlformats.org/officeDocument/2006/relationships/tags" Target="../tags/tag521.xml"/><Relationship Id="rId4" Type="http://schemas.openxmlformats.org/officeDocument/2006/relationships/tags" Target="../tags/tag520.xml"/><Relationship Id="rId3" Type="http://schemas.openxmlformats.org/officeDocument/2006/relationships/image" Target="../media/image24.jpeg"/><Relationship Id="rId2" Type="http://schemas.openxmlformats.org/officeDocument/2006/relationships/tags" Target="../tags/tag519.xml"/><Relationship Id="rId10" Type="http://schemas.openxmlformats.org/officeDocument/2006/relationships/slideLayout" Target="../slideLayouts/slideLayout31.xml"/><Relationship Id="rId1" Type="http://schemas.openxmlformats.org/officeDocument/2006/relationships/tags" Target="../tags/tag518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528.xml"/><Relationship Id="rId2" Type="http://schemas.openxmlformats.org/officeDocument/2006/relationships/tags" Target="../tags/tag527.xml"/><Relationship Id="rId1" Type="http://schemas.openxmlformats.org/officeDocument/2006/relationships/tags" Target="../tags/tag52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535.xml"/><Relationship Id="rId8" Type="http://schemas.openxmlformats.org/officeDocument/2006/relationships/tags" Target="../tags/tag534.xml"/><Relationship Id="rId7" Type="http://schemas.openxmlformats.org/officeDocument/2006/relationships/tags" Target="../tags/tag53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tags" Target="../tags/tag532.xml"/><Relationship Id="rId3" Type="http://schemas.openxmlformats.org/officeDocument/2006/relationships/tags" Target="../tags/tag531.xml"/><Relationship Id="rId24" Type="http://schemas.openxmlformats.org/officeDocument/2006/relationships/slideLayout" Target="../slideLayouts/slideLayout30.xml"/><Relationship Id="rId23" Type="http://schemas.openxmlformats.org/officeDocument/2006/relationships/tags" Target="../tags/tag545.xml"/><Relationship Id="rId22" Type="http://schemas.openxmlformats.org/officeDocument/2006/relationships/tags" Target="../tags/tag544.xml"/><Relationship Id="rId21" Type="http://schemas.openxmlformats.org/officeDocument/2006/relationships/tags" Target="../tags/tag543.xml"/><Relationship Id="rId20" Type="http://schemas.openxmlformats.org/officeDocument/2006/relationships/image" Target="../media/image30.svg"/><Relationship Id="rId2" Type="http://schemas.openxmlformats.org/officeDocument/2006/relationships/tags" Target="../tags/tag530.xml"/><Relationship Id="rId19" Type="http://schemas.openxmlformats.org/officeDocument/2006/relationships/image" Target="../media/image29.png"/><Relationship Id="rId18" Type="http://schemas.openxmlformats.org/officeDocument/2006/relationships/tags" Target="../tags/tag542.xml"/><Relationship Id="rId17" Type="http://schemas.openxmlformats.org/officeDocument/2006/relationships/tags" Target="../tags/tag541.xml"/><Relationship Id="rId16" Type="http://schemas.openxmlformats.org/officeDocument/2006/relationships/tags" Target="../tags/tag540.xml"/><Relationship Id="rId15" Type="http://schemas.openxmlformats.org/officeDocument/2006/relationships/tags" Target="../tags/tag539.xml"/><Relationship Id="rId14" Type="http://schemas.openxmlformats.org/officeDocument/2006/relationships/tags" Target="../tags/tag538.xml"/><Relationship Id="rId13" Type="http://schemas.openxmlformats.org/officeDocument/2006/relationships/image" Target="../media/image28.svg"/><Relationship Id="rId12" Type="http://schemas.openxmlformats.org/officeDocument/2006/relationships/image" Target="../media/image27.png"/><Relationship Id="rId11" Type="http://schemas.openxmlformats.org/officeDocument/2006/relationships/tags" Target="../tags/tag537.xml"/><Relationship Id="rId10" Type="http://schemas.openxmlformats.org/officeDocument/2006/relationships/tags" Target="../tags/tag536.xml"/><Relationship Id="rId1" Type="http://schemas.openxmlformats.org/officeDocument/2006/relationships/tags" Target="../tags/tag52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78.xml"/><Relationship Id="rId8" Type="http://schemas.openxmlformats.org/officeDocument/2006/relationships/tags" Target="../tags/tag377.xml"/><Relationship Id="rId7" Type="http://schemas.openxmlformats.org/officeDocument/2006/relationships/tags" Target="../tags/tag376.xml"/><Relationship Id="rId6" Type="http://schemas.openxmlformats.org/officeDocument/2006/relationships/tags" Target="../tags/tag375.xml"/><Relationship Id="rId5" Type="http://schemas.openxmlformats.org/officeDocument/2006/relationships/tags" Target="../tags/tag374.xml"/><Relationship Id="rId4" Type="http://schemas.openxmlformats.org/officeDocument/2006/relationships/tags" Target="../tags/tag373.xml"/><Relationship Id="rId3" Type="http://schemas.openxmlformats.org/officeDocument/2006/relationships/tags" Target="../tags/tag372.xml"/><Relationship Id="rId22" Type="http://schemas.openxmlformats.org/officeDocument/2006/relationships/slideLayout" Target="../slideLayouts/slideLayout42.xml"/><Relationship Id="rId21" Type="http://schemas.openxmlformats.org/officeDocument/2006/relationships/tags" Target="../tags/tag390.xml"/><Relationship Id="rId20" Type="http://schemas.openxmlformats.org/officeDocument/2006/relationships/tags" Target="../tags/tag389.xml"/><Relationship Id="rId2" Type="http://schemas.openxmlformats.org/officeDocument/2006/relationships/tags" Target="../tags/tag371.xml"/><Relationship Id="rId19" Type="http://schemas.openxmlformats.org/officeDocument/2006/relationships/tags" Target="../tags/tag388.xml"/><Relationship Id="rId18" Type="http://schemas.openxmlformats.org/officeDocument/2006/relationships/tags" Target="../tags/tag387.xml"/><Relationship Id="rId17" Type="http://schemas.openxmlformats.org/officeDocument/2006/relationships/tags" Target="../tags/tag386.xml"/><Relationship Id="rId16" Type="http://schemas.openxmlformats.org/officeDocument/2006/relationships/tags" Target="../tags/tag385.xml"/><Relationship Id="rId15" Type="http://schemas.openxmlformats.org/officeDocument/2006/relationships/tags" Target="../tags/tag384.xml"/><Relationship Id="rId14" Type="http://schemas.openxmlformats.org/officeDocument/2006/relationships/tags" Target="../tags/tag383.xml"/><Relationship Id="rId13" Type="http://schemas.openxmlformats.org/officeDocument/2006/relationships/tags" Target="../tags/tag382.xml"/><Relationship Id="rId12" Type="http://schemas.openxmlformats.org/officeDocument/2006/relationships/tags" Target="../tags/tag381.xml"/><Relationship Id="rId11" Type="http://schemas.openxmlformats.org/officeDocument/2006/relationships/tags" Target="../tags/tag380.xml"/><Relationship Id="rId10" Type="http://schemas.openxmlformats.org/officeDocument/2006/relationships/tags" Target="../tags/tag379.xml"/><Relationship Id="rId1" Type="http://schemas.openxmlformats.org/officeDocument/2006/relationships/tags" Target="../tags/tag370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jpeg"/><Relationship Id="rId8" Type="http://schemas.openxmlformats.org/officeDocument/2006/relationships/tags" Target="../tags/tag552.xml"/><Relationship Id="rId7" Type="http://schemas.openxmlformats.org/officeDocument/2006/relationships/tags" Target="../tags/tag551.xml"/><Relationship Id="rId6" Type="http://schemas.openxmlformats.org/officeDocument/2006/relationships/tags" Target="../tags/tag550.xml"/><Relationship Id="rId5" Type="http://schemas.openxmlformats.org/officeDocument/2006/relationships/tags" Target="../tags/tag549.xml"/><Relationship Id="rId4" Type="http://schemas.openxmlformats.org/officeDocument/2006/relationships/image" Target="../media/image31.jpeg"/><Relationship Id="rId3" Type="http://schemas.openxmlformats.org/officeDocument/2006/relationships/tags" Target="../tags/tag548.xml"/><Relationship Id="rId2" Type="http://schemas.openxmlformats.org/officeDocument/2006/relationships/tags" Target="../tags/tag547.xml"/><Relationship Id="rId18" Type="http://schemas.openxmlformats.org/officeDocument/2006/relationships/slideLayout" Target="../slideLayouts/slideLayout29.xml"/><Relationship Id="rId17" Type="http://schemas.openxmlformats.org/officeDocument/2006/relationships/tags" Target="../tags/tag559.xml"/><Relationship Id="rId16" Type="http://schemas.openxmlformats.org/officeDocument/2006/relationships/tags" Target="../tags/tag558.xml"/><Relationship Id="rId15" Type="http://schemas.openxmlformats.org/officeDocument/2006/relationships/tags" Target="../tags/tag557.xml"/><Relationship Id="rId14" Type="http://schemas.openxmlformats.org/officeDocument/2006/relationships/image" Target="../media/image33.jpeg"/><Relationship Id="rId13" Type="http://schemas.openxmlformats.org/officeDocument/2006/relationships/tags" Target="../tags/tag556.xml"/><Relationship Id="rId12" Type="http://schemas.openxmlformats.org/officeDocument/2006/relationships/tags" Target="../tags/tag555.xml"/><Relationship Id="rId11" Type="http://schemas.openxmlformats.org/officeDocument/2006/relationships/tags" Target="../tags/tag554.xml"/><Relationship Id="rId10" Type="http://schemas.openxmlformats.org/officeDocument/2006/relationships/tags" Target="../tags/tag553.xml"/><Relationship Id="rId1" Type="http://schemas.openxmlformats.org/officeDocument/2006/relationships/tags" Target="../tags/tag546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566.xml"/><Relationship Id="rId8" Type="http://schemas.openxmlformats.org/officeDocument/2006/relationships/tags" Target="../tags/tag565.xml"/><Relationship Id="rId7" Type="http://schemas.openxmlformats.org/officeDocument/2006/relationships/tags" Target="../tags/tag564.xml"/><Relationship Id="rId6" Type="http://schemas.openxmlformats.org/officeDocument/2006/relationships/tags" Target="../tags/tag563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3" Type="http://schemas.openxmlformats.org/officeDocument/2006/relationships/tags" Target="../tags/tag562.xml"/><Relationship Id="rId21" Type="http://schemas.openxmlformats.org/officeDocument/2006/relationships/slideLayout" Target="../slideLayouts/slideLayout28.xml"/><Relationship Id="rId20" Type="http://schemas.openxmlformats.org/officeDocument/2006/relationships/tags" Target="../tags/tag573.xml"/><Relationship Id="rId2" Type="http://schemas.openxmlformats.org/officeDocument/2006/relationships/tags" Target="../tags/tag561.xml"/><Relationship Id="rId19" Type="http://schemas.openxmlformats.org/officeDocument/2006/relationships/tags" Target="../tags/tag572.xml"/><Relationship Id="rId18" Type="http://schemas.openxmlformats.org/officeDocument/2006/relationships/tags" Target="../tags/tag571.xml"/><Relationship Id="rId17" Type="http://schemas.openxmlformats.org/officeDocument/2006/relationships/image" Target="../media/image37.svg"/><Relationship Id="rId16" Type="http://schemas.openxmlformats.org/officeDocument/2006/relationships/image" Target="../media/image36.png"/><Relationship Id="rId15" Type="http://schemas.openxmlformats.org/officeDocument/2006/relationships/tags" Target="../tags/tag570.xml"/><Relationship Id="rId14" Type="http://schemas.openxmlformats.org/officeDocument/2006/relationships/tags" Target="../tags/tag569.xml"/><Relationship Id="rId13" Type="http://schemas.openxmlformats.org/officeDocument/2006/relationships/tags" Target="../tags/tag568.xml"/><Relationship Id="rId12" Type="http://schemas.openxmlformats.org/officeDocument/2006/relationships/tags" Target="../tags/tag567.xml"/><Relationship Id="rId11" Type="http://schemas.openxmlformats.org/officeDocument/2006/relationships/image" Target="../media/image28.svg"/><Relationship Id="rId10" Type="http://schemas.openxmlformats.org/officeDocument/2006/relationships/image" Target="../media/image27.png"/><Relationship Id="rId1" Type="http://schemas.openxmlformats.org/officeDocument/2006/relationships/tags" Target="../tags/tag560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576.xml"/><Relationship Id="rId2" Type="http://schemas.openxmlformats.org/officeDocument/2006/relationships/tags" Target="../tags/tag575.xml"/><Relationship Id="rId1" Type="http://schemas.openxmlformats.org/officeDocument/2006/relationships/tags" Target="../tags/tag574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jpeg"/><Relationship Id="rId8" Type="http://schemas.openxmlformats.org/officeDocument/2006/relationships/tags" Target="../tags/tag583.xml"/><Relationship Id="rId7" Type="http://schemas.openxmlformats.org/officeDocument/2006/relationships/tags" Target="../tags/tag582.xml"/><Relationship Id="rId6" Type="http://schemas.openxmlformats.org/officeDocument/2006/relationships/tags" Target="../tags/tag581.xml"/><Relationship Id="rId5" Type="http://schemas.openxmlformats.org/officeDocument/2006/relationships/tags" Target="../tags/tag580.xml"/><Relationship Id="rId4" Type="http://schemas.openxmlformats.org/officeDocument/2006/relationships/image" Target="../media/image38.jpeg"/><Relationship Id="rId3" Type="http://schemas.openxmlformats.org/officeDocument/2006/relationships/tags" Target="../tags/tag579.xml"/><Relationship Id="rId2" Type="http://schemas.openxmlformats.org/officeDocument/2006/relationships/tags" Target="../tags/tag578.xml"/><Relationship Id="rId18" Type="http://schemas.openxmlformats.org/officeDocument/2006/relationships/slideLayout" Target="../slideLayouts/slideLayout27.xml"/><Relationship Id="rId17" Type="http://schemas.openxmlformats.org/officeDocument/2006/relationships/tags" Target="../tags/tag590.xml"/><Relationship Id="rId16" Type="http://schemas.openxmlformats.org/officeDocument/2006/relationships/tags" Target="../tags/tag589.xml"/><Relationship Id="rId15" Type="http://schemas.openxmlformats.org/officeDocument/2006/relationships/tags" Target="../tags/tag588.xml"/><Relationship Id="rId14" Type="http://schemas.openxmlformats.org/officeDocument/2006/relationships/image" Target="../media/image40.jpeg"/><Relationship Id="rId13" Type="http://schemas.openxmlformats.org/officeDocument/2006/relationships/tags" Target="../tags/tag587.xml"/><Relationship Id="rId12" Type="http://schemas.openxmlformats.org/officeDocument/2006/relationships/tags" Target="../tags/tag586.xml"/><Relationship Id="rId11" Type="http://schemas.openxmlformats.org/officeDocument/2006/relationships/tags" Target="../tags/tag585.xml"/><Relationship Id="rId10" Type="http://schemas.openxmlformats.org/officeDocument/2006/relationships/tags" Target="../tags/tag584.xml"/><Relationship Id="rId1" Type="http://schemas.openxmlformats.org/officeDocument/2006/relationships/tags" Target="../tags/tag577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598.xml"/><Relationship Id="rId8" Type="http://schemas.openxmlformats.org/officeDocument/2006/relationships/tags" Target="../tags/tag597.xml"/><Relationship Id="rId7" Type="http://schemas.openxmlformats.org/officeDocument/2006/relationships/tags" Target="../tags/tag596.xml"/><Relationship Id="rId6" Type="http://schemas.openxmlformats.org/officeDocument/2006/relationships/tags" Target="../tags/tag595.xml"/><Relationship Id="rId5" Type="http://schemas.openxmlformats.org/officeDocument/2006/relationships/tags" Target="../tags/tag594.xml"/><Relationship Id="rId4" Type="http://schemas.openxmlformats.org/officeDocument/2006/relationships/tags" Target="../tags/tag593.xml"/><Relationship Id="rId3" Type="http://schemas.openxmlformats.org/officeDocument/2006/relationships/image" Target="../media/image41.jpeg"/><Relationship Id="rId2" Type="http://schemas.openxmlformats.org/officeDocument/2006/relationships/tags" Target="../tags/tag592.xml"/><Relationship Id="rId11" Type="http://schemas.openxmlformats.org/officeDocument/2006/relationships/slideLayout" Target="../slideLayouts/slideLayout26.xml"/><Relationship Id="rId10" Type="http://schemas.openxmlformats.org/officeDocument/2006/relationships/tags" Target="../tags/tag599.xml"/><Relationship Id="rId1" Type="http://schemas.openxmlformats.org/officeDocument/2006/relationships/tags" Target="../tags/tag591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602.xml"/><Relationship Id="rId2" Type="http://schemas.openxmlformats.org/officeDocument/2006/relationships/tags" Target="../tags/tag601.xml"/><Relationship Id="rId1" Type="http://schemas.openxmlformats.org/officeDocument/2006/relationships/tags" Target="../tags/tag60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393.xml"/><Relationship Id="rId2" Type="http://schemas.openxmlformats.org/officeDocument/2006/relationships/tags" Target="../tags/tag392.xml"/><Relationship Id="rId1" Type="http://schemas.openxmlformats.org/officeDocument/2006/relationships/tags" Target="../tags/tag39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01.xml"/><Relationship Id="rId8" Type="http://schemas.openxmlformats.org/officeDocument/2006/relationships/tags" Target="../tags/tag400.xml"/><Relationship Id="rId7" Type="http://schemas.openxmlformats.org/officeDocument/2006/relationships/tags" Target="../tags/tag399.xml"/><Relationship Id="rId6" Type="http://schemas.openxmlformats.org/officeDocument/2006/relationships/tags" Target="../tags/tag398.xml"/><Relationship Id="rId5" Type="http://schemas.openxmlformats.org/officeDocument/2006/relationships/tags" Target="../tags/tag397.xml"/><Relationship Id="rId4" Type="http://schemas.openxmlformats.org/officeDocument/2006/relationships/tags" Target="../tags/tag396.xml"/><Relationship Id="rId3" Type="http://schemas.openxmlformats.org/officeDocument/2006/relationships/image" Target="../media/image4.jpeg"/><Relationship Id="rId2" Type="http://schemas.openxmlformats.org/officeDocument/2006/relationships/tags" Target="../tags/tag395.xml"/><Relationship Id="rId14" Type="http://schemas.openxmlformats.org/officeDocument/2006/relationships/slideLayout" Target="../slideLayouts/slideLayout41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tags" Target="../tags/tag39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12.xml"/><Relationship Id="rId8" Type="http://schemas.openxmlformats.org/officeDocument/2006/relationships/tags" Target="../tags/tag411.xml"/><Relationship Id="rId7" Type="http://schemas.openxmlformats.org/officeDocument/2006/relationships/image" Target="../media/image6.jpeg"/><Relationship Id="rId6" Type="http://schemas.openxmlformats.org/officeDocument/2006/relationships/tags" Target="../tags/tag410.xml"/><Relationship Id="rId5" Type="http://schemas.openxmlformats.org/officeDocument/2006/relationships/tags" Target="../tags/tag409.xml"/><Relationship Id="rId4" Type="http://schemas.openxmlformats.org/officeDocument/2006/relationships/tags" Target="../tags/tag408.xml"/><Relationship Id="rId3" Type="http://schemas.openxmlformats.org/officeDocument/2006/relationships/image" Target="../media/image5.jpeg"/><Relationship Id="rId2" Type="http://schemas.openxmlformats.org/officeDocument/2006/relationships/tags" Target="../tags/tag407.xml"/><Relationship Id="rId15" Type="http://schemas.openxmlformats.org/officeDocument/2006/relationships/slideLayout" Target="../slideLayouts/slideLayout40.xml"/><Relationship Id="rId14" Type="http://schemas.openxmlformats.org/officeDocument/2006/relationships/tags" Target="../tags/tag416.xml"/><Relationship Id="rId13" Type="http://schemas.openxmlformats.org/officeDocument/2006/relationships/tags" Target="../tags/tag415.xml"/><Relationship Id="rId12" Type="http://schemas.openxmlformats.org/officeDocument/2006/relationships/tags" Target="../tags/tag414.xml"/><Relationship Id="rId11" Type="http://schemas.openxmlformats.org/officeDocument/2006/relationships/image" Target="../media/image7.jpeg"/><Relationship Id="rId10" Type="http://schemas.openxmlformats.org/officeDocument/2006/relationships/tags" Target="../tags/tag413.xml"/><Relationship Id="rId1" Type="http://schemas.openxmlformats.org/officeDocument/2006/relationships/tags" Target="../tags/tag406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419.xml"/><Relationship Id="rId2" Type="http://schemas.openxmlformats.org/officeDocument/2006/relationships/tags" Target="../tags/tag418.xml"/><Relationship Id="rId1" Type="http://schemas.openxmlformats.org/officeDocument/2006/relationships/tags" Target="../tags/tag41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tags" Target="../tags/tag426.xml"/><Relationship Id="rId7" Type="http://schemas.openxmlformats.org/officeDocument/2006/relationships/tags" Target="../tags/tag425.xml"/><Relationship Id="rId6" Type="http://schemas.openxmlformats.org/officeDocument/2006/relationships/tags" Target="../tags/tag424.xml"/><Relationship Id="rId5" Type="http://schemas.openxmlformats.org/officeDocument/2006/relationships/tags" Target="../tags/tag423.xml"/><Relationship Id="rId4" Type="http://schemas.openxmlformats.org/officeDocument/2006/relationships/image" Target="../media/image8.jpeg"/><Relationship Id="rId3" Type="http://schemas.openxmlformats.org/officeDocument/2006/relationships/tags" Target="../tags/tag422.xml"/><Relationship Id="rId2" Type="http://schemas.openxmlformats.org/officeDocument/2006/relationships/tags" Target="../tags/tag421.xml"/><Relationship Id="rId18" Type="http://schemas.openxmlformats.org/officeDocument/2006/relationships/slideLayout" Target="../slideLayouts/slideLayout39.xml"/><Relationship Id="rId17" Type="http://schemas.openxmlformats.org/officeDocument/2006/relationships/tags" Target="../tags/tag433.xml"/><Relationship Id="rId16" Type="http://schemas.openxmlformats.org/officeDocument/2006/relationships/tags" Target="../tags/tag432.xml"/><Relationship Id="rId15" Type="http://schemas.openxmlformats.org/officeDocument/2006/relationships/tags" Target="../tags/tag431.xml"/><Relationship Id="rId14" Type="http://schemas.openxmlformats.org/officeDocument/2006/relationships/image" Target="../media/image10.jpeg"/><Relationship Id="rId13" Type="http://schemas.openxmlformats.org/officeDocument/2006/relationships/tags" Target="../tags/tag430.xml"/><Relationship Id="rId12" Type="http://schemas.openxmlformats.org/officeDocument/2006/relationships/tags" Target="../tags/tag429.xml"/><Relationship Id="rId11" Type="http://schemas.openxmlformats.org/officeDocument/2006/relationships/tags" Target="../tags/tag428.xml"/><Relationship Id="rId10" Type="http://schemas.openxmlformats.org/officeDocument/2006/relationships/tags" Target="../tags/tag427.xml"/><Relationship Id="rId1" Type="http://schemas.openxmlformats.org/officeDocument/2006/relationships/tags" Target="../tags/tag42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tags" Target="../tags/tag440.xml"/><Relationship Id="rId7" Type="http://schemas.openxmlformats.org/officeDocument/2006/relationships/tags" Target="../tags/tag439.xml"/><Relationship Id="rId6" Type="http://schemas.openxmlformats.org/officeDocument/2006/relationships/tags" Target="../tags/tag438.xml"/><Relationship Id="rId5" Type="http://schemas.openxmlformats.org/officeDocument/2006/relationships/tags" Target="../tags/tag437.xml"/><Relationship Id="rId4" Type="http://schemas.openxmlformats.org/officeDocument/2006/relationships/image" Target="../media/image11.jpeg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8" Type="http://schemas.openxmlformats.org/officeDocument/2006/relationships/slideLayout" Target="../slideLayouts/slideLayout38.xml"/><Relationship Id="rId17" Type="http://schemas.openxmlformats.org/officeDocument/2006/relationships/tags" Target="../tags/tag447.xml"/><Relationship Id="rId16" Type="http://schemas.openxmlformats.org/officeDocument/2006/relationships/tags" Target="../tags/tag446.xml"/><Relationship Id="rId15" Type="http://schemas.openxmlformats.org/officeDocument/2006/relationships/tags" Target="../tags/tag445.xml"/><Relationship Id="rId14" Type="http://schemas.openxmlformats.org/officeDocument/2006/relationships/image" Target="../media/image13.jpeg"/><Relationship Id="rId13" Type="http://schemas.openxmlformats.org/officeDocument/2006/relationships/tags" Target="../tags/tag444.xml"/><Relationship Id="rId12" Type="http://schemas.openxmlformats.org/officeDocument/2006/relationships/tags" Target="../tags/tag443.xml"/><Relationship Id="rId11" Type="http://schemas.openxmlformats.org/officeDocument/2006/relationships/tags" Target="../tags/tag442.xml"/><Relationship Id="rId10" Type="http://schemas.openxmlformats.org/officeDocument/2006/relationships/tags" Target="../tags/tag441.xml"/><Relationship Id="rId1" Type="http://schemas.openxmlformats.org/officeDocument/2006/relationships/tags" Target="../tags/tag43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tags" Target="../tags/tag454.xml"/><Relationship Id="rId7" Type="http://schemas.openxmlformats.org/officeDocument/2006/relationships/tags" Target="../tags/tag453.xml"/><Relationship Id="rId6" Type="http://schemas.openxmlformats.org/officeDocument/2006/relationships/tags" Target="../tags/tag452.xml"/><Relationship Id="rId5" Type="http://schemas.openxmlformats.org/officeDocument/2006/relationships/tags" Target="../tags/tag451.xml"/><Relationship Id="rId4" Type="http://schemas.openxmlformats.org/officeDocument/2006/relationships/image" Target="../media/image14.jpeg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8" Type="http://schemas.openxmlformats.org/officeDocument/2006/relationships/slideLayout" Target="../slideLayouts/slideLayout37.xml"/><Relationship Id="rId17" Type="http://schemas.openxmlformats.org/officeDocument/2006/relationships/tags" Target="../tags/tag461.xml"/><Relationship Id="rId16" Type="http://schemas.openxmlformats.org/officeDocument/2006/relationships/tags" Target="../tags/tag460.xml"/><Relationship Id="rId15" Type="http://schemas.openxmlformats.org/officeDocument/2006/relationships/tags" Target="../tags/tag459.xml"/><Relationship Id="rId14" Type="http://schemas.openxmlformats.org/officeDocument/2006/relationships/image" Target="../media/image16.jpeg"/><Relationship Id="rId13" Type="http://schemas.openxmlformats.org/officeDocument/2006/relationships/tags" Target="../tags/tag458.xml"/><Relationship Id="rId12" Type="http://schemas.openxmlformats.org/officeDocument/2006/relationships/tags" Target="../tags/tag457.xml"/><Relationship Id="rId11" Type="http://schemas.openxmlformats.org/officeDocument/2006/relationships/tags" Target="../tags/tag456.xml"/><Relationship Id="rId10" Type="http://schemas.openxmlformats.org/officeDocument/2006/relationships/tags" Target="../tags/tag455.xml"/><Relationship Id="rId1" Type="http://schemas.openxmlformats.org/officeDocument/2006/relationships/tags" Target="../tags/tag4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2026/01/03</a:t>
            </a:r>
            <a:endParaRPr lang="en-US" altLang="zh-CN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个人求职简历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汇报人: 无可置疑！</a:t>
            </a:r>
            <a:endParaRPr lang="en-US" altLang="zh-CN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工作经历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03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公司名称与职位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pic>
        <p:nvPicPr>
          <p:cNvPr id="3" name="内容占位符 2" descr="5dc3207c-e873-11f0-9113-b28296787557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1613" r="1613"/>
          <a:stretch>
            <a:fillRect/>
          </a:stretch>
        </p:blipFill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0 h 4724400"/>
              <a:gd name="connisteX1" fmla="*/ 5486400 w 5486400"/>
              <a:gd name="connsiteY1" fmla="*/ 0 h 4724400"/>
              <a:gd name="connisteX2" fmla="*/ 5486400 w 5486400"/>
              <a:gd name="connsiteY2" fmla="*/ 4724400 h 4724400"/>
              <a:gd name="connisteX3" fmla="*/ 0 w 5486400"/>
              <a:gd name="connsiteY3" fmla="*/ 4724400 h 4724400"/>
              <a:gd name="connisteX4" fmla="*/ 0 w 5486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486400" h="4724400">
                <a:moveTo>
                  <a:pt x="0" y="0"/>
                </a:moveTo>
                <a:lnTo>
                  <a:pt x="5486400" y="0"/>
                </a:lnTo>
                <a:lnTo>
                  <a:pt x="5486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科技先锋有限公司 - 产品经理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主导智能考勤系统迭代，整合人脸识别技术，使员工打卡效率提升40%，获季度创新项目奖。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星辰电商平台 - 运营专员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负责母婴品类活动策划，通过短视频种草+直播带货组合策略，单场GMV突破50万元。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工作职责概述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pic>
        <p:nvPicPr>
          <p:cNvPr id="3" name="内容占位符 2" descr="633880ff-e873-11f0-afd3-2ea4359bf5ca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t="271" b="271"/>
          <a:stretch>
            <a:fillRect/>
          </a:stretch>
        </p:blipFill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0 h 5638800"/>
              <a:gd name="connisteX1" fmla="*/ 4038600 w 4038600"/>
              <a:gd name="connsiteY1" fmla="*/ 0 h 5638800"/>
              <a:gd name="connisteX2" fmla="*/ 4038600 w 4038600"/>
              <a:gd name="connsiteY2" fmla="*/ 5638800 h 5638800"/>
              <a:gd name="connisteX3" fmla="*/ 0 w 4038600"/>
              <a:gd name="connsiteY3" fmla="*/ 5638800 h 5638800"/>
              <a:gd name="connisteX4" fmla="*/ 0 w 40386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4038600" h="5638800">
                <a:moveTo>
                  <a:pt x="0" y="0"/>
                </a:moveTo>
                <a:lnTo>
                  <a:pt x="4038600" y="0"/>
                </a:lnTo>
                <a:lnTo>
                  <a:pt x="40386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核心业务流程优化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主导优化某电商平台订单处理流程，通过重构发货节点逻辑，将平均履约时效从48小时压缩至36小时，提升客户满意度15%。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跨部门项目协作管理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统筹某快消品牌新品上市推广项目，协调设计、市场、销售团队，制定含12个里程碑的执行计划，推动项目提前7天落地。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装饰  8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数据驱动决策支持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搭建月度销售数据分析模型，整合ERP与CRM系统数据，输出含3类核心指标的可视化报告，辅助管理层调整区域营销策略。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工作成果展示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4" name="图片占位符 3" descr="60f9cea5-e873-11f0-8d3f-1a022f3f3f31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t="2273" b="2273"/>
          <a:stretch>
            <a:fillRect/>
          </a:stretch>
        </p:blipFill>
        <p:spPr>
          <a:xfrm>
            <a:off x="914400" y="1828800"/>
            <a:ext cx="2844800" cy="213360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项目业绩提升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主导某电商平台季度促销活动，优化营销策略，通过精准投放使销售额提升30%，超预期完成KPI。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8" name="图片占位符 7" descr="60f9cbb1-e873-11f0-8d3f-1a022f3f3f31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l="11111"/>
          <a:stretch>
            <a:fillRect/>
          </a:stretch>
        </p:blipFill>
        <p:spPr>
          <a:xfrm>
            <a:off x="4673600" y="1828800"/>
            <a:ext cx="2844800" cy="21336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流程优化改进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针对公司物流配送流程，提出5项改进建议并落地实施，使平均配送时效缩短15小时，客户满意度提升25%。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装饰  9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12" name="图片占位符 11" descr="60f9c8b9-e873-11f0-8d3f-1a022f3f3f31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l="113" r="113"/>
          <a:stretch>
            <a:fillRect/>
          </a:stretch>
        </p:blipFill>
        <p:spPr>
          <a:xfrm>
            <a:off x="8432800" y="1828800"/>
            <a:ext cx="2844800" cy="213360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团队协作成果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作为跨部门项目组核心成员，协调技术、市场与销售团队，成功推出新产品，上线首月用户新增5000+。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获得的经验与成长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pic>
        <p:nvPicPr>
          <p:cNvPr id="3" name="内容占位符 2" descr="6026778e-e873-11f0-8d3f-1a022f3f3f31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t="2361" b="2361"/>
          <a:stretch>
            <a:fillRect/>
          </a:stretch>
        </p:blipFill>
        <p:spPr>
          <a:xfrm>
            <a:off x="609600" y="1524000"/>
            <a:ext cx="10972800" cy="2489200"/>
          </a:xfrm>
          <a:custGeom>
            <a:avLst/>
            <a:gdLst>
              <a:gd name="connisteX0" fmla="*/ 0 w 10972800"/>
              <a:gd name="connsiteY0" fmla="*/ 0 h 2489200"/>
              <a:gd name="connisteX1" fmla="*/ 10972800 w 10972800"/>
              <a:gd name="connsiteY1" fmla="*/ 0 h 2489200"/>
              <a:gd name="connisteX2" fmla="*/ 10972800 w 10972800"/>
              <a:gd name="connsiteY2" fmla="*/ 2489200 h 2489200"/>
              <a:gd name="connisteX3" fmla="*/ 0 w 10972800"/>
              <a:gd name="connsiteY3" fmla="*/ 2489200 h 2489200"/>
              <a:gd name="connisteX4" fmla="*/ 0 w 10972800"/>
              <a:gd name="connsiteY4" fmla="*/ 0 h 248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2489200">
                <a:moveTo>
                  <a:pt x="0" y="0"/>
                </a:moveTo>
                <a:lnTo>
                  <a:pt x="10972800" y="0"/>
                </a:lnTo>
                <a:lnTo>
                  <a:pt x="10972800" y="2489200"/>
                </a:lnTo>
                <a:lnTo>
                  <a:pt x="0" y="24892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项目全流程管理能力提升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独立负责某电商平台618大促活动，从方案策划、资源协调到落地执行，带领5人团队达成GMV超300万元，较往期提升25%。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 sz="2200">
                <a:latin typeface="MiSans Normal" panose="00000500000000000000" charset="-122"/>
                <a:ea typeface="MiSans Normal" panose="00000500000000000000" charset="-122"/>
              </a:rPr>
              <a:t>跨部门协作沟通技巧</a:t>
            </a:r>
            <a:endParaRPr lang="zh-CN" altLang="en-US" sz="220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在与市场部、技术部合作推进用户增长项目时，通过建立周例会机制与需求同步表，确保项目提前7天上线，获部门季度协作奖。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 sz="2200">
                <a:latin typeface="MiSans Normal" panose="00000500000000000000" charset="-122"/>
                <a:ea typeface="MiSans Normal" panose="00000500000000000000" charset="-122"/>
              </a:rPr>
              <a:t>数据分析与决策优化</a:t>
            </a:r>
            <a:endParaRPr lang="zh-CN" altLang="en-US" sz="220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通过分析客户反馈数据，发现某产品功能使用率不足15%，提出优化方案后用户满意度提升至82%，推动该功能月活增长40%。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技能证书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04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专业技能证书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pic>
        <p:nvPicPr>
          <p:cNvPr id="3" name="内容占位符 2" descr="609ad707-e873-11f0-9fd5-6639aa620795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164" r="164"/>
          <a:stretch>
            <a:fillRect/>
          </a:stretch>
        </p:blipFill>
        <p:spPr>
          <a:xfrm>
            <a:off x="8001000" y="1524000"/>
            <a:ext cx="3581400" cy="4724400"/>
          </a:xfrm>
          <a:custGeom>
            <a:avLst/>
            <a:gdLst>
              <a:gd name="connisteX0" fmla="*/ 0 w 3581400"/>
              <a:gd name="connsiteY0" fmla="*/ 0 h 4724400"/>
              <a:gd name="connisteX1" fmla="*/ 3581400 w 3581400"/>
              <a:gd name="connsiteY1" fmla="*/ 0 h 4724400"/>
              <a:gd name="connisteX2" fmla="*/ 3581400 w 3581400"/>
              <a:gd name="connsiteY2" fmla="*/ 4724400 h 4724400"/>
              <a:gd name="connisteX3" fmla="*/ 0 w 3581400"/>
              <a:gd name="connsiteY3" fmla="*/ 4724400 h 4724400"/>
              <a:gd name="connisteX4" fmla="*/ 0 w 3581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581400" h="4724400">
                <a:moveTo>
                  <a:pt x="0" y="0"/>
                </a:moveTo>
                <a:lnTo>
                  <a:pt x="3581400" y="0"/>
                </a:lnTo>
                <a:lnTo>
                  <a:pt x="3581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计算机二级证书（MS Office高级应用）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通过系统学习掌握Word文档排版、Excel数据处理及PPT设计，曾用Excel完成某电商平台季度销售数据可视化分析报告。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Adobe认证Photoshop设计师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熟练运用PS进行图像合成与调色，为某餐饮品牌设计过菜单封面及社交媒体宣传海报，获客户方案采纳。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语言与计算机能力证书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pic>
        <p:nvPicPr>
          <p:cNvPr id="3" name="内容占位符 2" descr="60babbe8-e873-11f0-aace-96a02ea1deb8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t="532" b="532"/>
          <a:stretch>
            <a:fillRect/>
          </a:stretch>
        </p:blipFill>
        <p:spPr>
          <a:xfrm>
            <a:off x="609600" y="1524000"/>
            <a:ext cx="3581400" cy="4724400"/>
          </a:xfrm>
          <a:custGeom>
            <a:avLst/>
            <a:gdLst>
              <a:gd name="connisteX0" fmla="*/ 0 w 3581400"/>
              <a:gd name="connsiteY0" fmla="*/ 0 h 4724400"/>
              <a:gd name="connisteX1" fmla="*/ 3581400 w 3581400"/>
              <a:gd name="connsiteY1" fmla="*/ 0 h 4724400"/>
              <a:gd name="connisteX2" fmla="*/ 3581400 w 3581400"/>
              <a:gd name="connsiteY2" fmla="*/ 4724400 h 4724400"/>
              <a:gd name="connisteX3" fmla="*/ 0 w 3581400"/>
              <a:gd name="connsiteY3" fmla="*/ 4724400 h 4724400"/>
              <a:gd name="connisteX4" fmla="*/ 0 w 3581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581400" h="4724400">
                <a:moveTo>
                  <a:pt x="0" y="0"/>
                </a:moveTo>
                <a:lnTo>
                  <a:pt x="3581400" y="0"/>
                </a:lnTo>
                <a:lnTo>
                  <a:pt x="3581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英语能力证书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持有大学英语六级证书（CET-6），成绩528分，能流利阅读英文技术文档，曾协助团队翻译海外项目需求说明书。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计算机等级证书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获得全国计算机二级C语言证书，掌握编程基础，独立完成课程设计中的学生成绩管理系统开发，代码行数超800行。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个人优势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05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性格特点优势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3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4" name="装饰  2"/>
          <p:cNvSpPr>
            <a:spLocks noGrp="1"/>
          </p:cNvSpPr>
          <p:nvPr>
            <p:ph type="body" idx="16394"/>
            <p:custDataLst>
              <p:tags r:id="rId3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18" name="图片占位符 17"/>
          <p:cNvPicPr/>
          <p:nvPr>
            <p:ph type="pic" idx="16392"/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11680" y="2367280"/>
            <a:ext cx="650240" cy="65024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责任心强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在校园社团活动中，主动承担活动策划统筹工作，带领团队提前3天完成校庆晚会筹备，获校级"优秀组织者"称号。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装饰  6"/>
          <p:cNvSpPr>
            <a:spLocks noGrp="1"/>
          </p:cNvSpPr>
          <p:nvPr>
            <p:ph type="body" idx="16396"/>
            <p:custDataLst>
              <p:tags r:id="rId9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装饰  7"/>
          <p:cNvSpPr>
            <a:spLocks noGrp="1"/>
          </p:cNvSpPr>
          <p:nvPr>
            <p:ph type="body" idx="16397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19" name="图片占位符 18"/>
          <p:cNvPicPr/>
          <p:nvPr>
            <p:ph type="pic" idx="16395"/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70880" y="2367280"/>
            <a:ext cx="650240" cy="650240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idx="16388"/>
            <p:custDataLst>
              <p:tags r:id="rId1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抗压能力突出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实习期间遇项目紧急调整，连续3天高效完成原计划5天的数据分析任务，保障客户提案按时提交并获采纳。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1"/>
          <p:cNvSpPr>
            <a:spLocks noGrp="1"/>
          </p:cNvSpPr>
          <p:nvPr>
            <p:ph type="body" idx="16399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装饰  2"/>
          <p:cNvSpPr>
            <a:spLocks noGrp="1"/>
          </p:cNvSpPr>
          <p:nvPr>
            <p:ph type="body" idx="16400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20" name="图片占位符 19"/>
          <p:cNvPicPr/>
          <p:nvPr>
            <p:ph type="pic" idx="16398"/>
            <p:custDataLst>
              <p:tags r:id="rId1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30080" y="2367280"/>
            <a:ext cx="650240" cy="650240"/>
          </a:xfrm>
          <a:prstGeom prst="rect">
            <a:avLst/>
          </a:prstGeom>
        </p:spPr>
      </p:pic>
      <p:sp>
        <p:nvSpPr>
          <p:cNvPr id="16" name="文本占位符 15"/>
          <p:cNvSpPr>
            <a:spLocks noGrp="1"/>
          </p:cNvSpPr>
          <p:nvPr>
            <p:ph type="body" idx="16390"/>
            <p:custDataLst>
              <p:tags r:id="rId2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团队协作意识佳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/>
            <p:custDataLst>
              <p:tags r:id="rId2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作为班级小组组长，协调5名成员分工完成市场调研，主动承担最难的竞品分析模块，最终报告获课程最高分。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CONTENTS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目录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装饰  3"/>
          <p:cNvSpPr>
            <a:spLocks noGrp="1"/>
          </p:cNvSpPr>
          <p:nvPr>
            <p:ph type="body" idx="16399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基本信息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装饰  6"/>
          <p:cNvSpPr>
            <a:spLocks noGrp="1"/>
          </p:cNvSpPr>
          <p:nvPr>
            <p:ph type="body" idx="16400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教育背景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03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装饰  9"/>
          <p:cNvSpPr>
            <a:spLocks noGrp="1"/>
          </p:cNvSpPr>
          <p:nvPr>
            <p:ph type="body" idx="16401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工作经历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04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装饰  2"/>
          <p:cNvSpPr>
            <a:spLocks noGrp="1"/>
          </p:cNvSpPr>
          <p:nvPr>
            <p:ph type="body" idx="16402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技能证书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96"/>
            <p:custDataLst>
              <p:tags r:id="rId15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05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装饰  5"/>
          <p:cNvSpPr>
            <a:spLocks noGrp="1"/>
          </p:cNvSpPr>
          <p:nvPr>
            <p:ph type="body" idx="16403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5"/>
            <p:custDataLst>
              <p:tags r:id="rId1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个人优势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8"/>
            <p:custDataLst>
              <p:tags r:id="rId18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06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8"/>
          <p:cNvSpPr>
            <a:spLocks noGrp="1"/>
          </p:cNvSpPr>
          <p:nvPr>
            <p:ph type="body" idx="16404"/>
            <p:custDataLst>
              <p:tags r:id="rId19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7"/>
            <p:custDataLst>
              <p:tags r:id="rId20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职业规划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2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工作态度优势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4" name="图片占位符 3" descr="5e1ee055-e873-11f0-b9bf-ced3ee90e3f9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l="3544" t="31373" r="9917" b="2451"/>
          <a:stretch>
            <a:fillRect/>
          </a:stretch>
        </p:blipFill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0 h 2641600"/>
              <a:gd name="connisteX1" fmla="*/ 3454400 w 3454400"/>
              <a:gd name="connsiteY1" fmla="*/ 0 h 2641600"/>
              <a:gd name="connisteX2" fmla="*/ 3454400 w 3454400"/>
              <a:gd name="connsiteY2" fmla="*/ 2641600 h 2641600"/>
              <a:gd name="connisteX3" fmla="*/ 0 w 3454400"/>
              <a:gd name="connsiteY3" fmla="*/ 2641600 h 2641600"/>
              <a:gd name="connisteX4" fmla="*/ 0 w 3454400"/>
              <a:gd name="connsiteY4" fmla="*/ 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641600">
                <a:moveTo>
                  <a:pt x="0" y="0"/>
                </a:moveTo>
                <a:lnTo>
                  <a:pt x="3454400" y="0"/>
                </a:lnTo>
                <a:lnTo>
                  <a:pt x="3454400" y="2641600"/>
                </a:lnTo>
                <a:lnTo>
                  <a:pt x="0" y="26416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责任心强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曾在实习中主动承担紧急项目，连续3天加班至晚10点，确保项目提前2天交付，获部门季度"责任之星"称号。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8" name="图片占位符 7" descr="5e1ee124-e873-11f0-b9bf-ced3ee90e3f9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l="69" r="69"/>
          <a:stretch>
            <a:fillRect/>
          </a:stretch>
        </p:blipFill>
        <p:spPr>
          <a:xfrm>
            <a:off x="4368800" y="1524000"/>
            <a:ext cx="3454400" cy="2641600"/>
          </a:xfrm>
          <a:custGeom>
            <a:avLst/>
            <a:gdLst>
              <a:gd name="connisteX0" fmla="*/ 0 w 3454400"/>
              <a:gd name="connsiteY0" fmla="*/ 0 h 2641600"/>
              <a:gd name="connisteX1" fmla="*/ 3454400 w 3454400"/>
              <a:gd name="connsiteY1" fmla="*/ 0 h 2641600"/>
              <a:gd name="connisteX2" fmla="*/ 3454400 w 3454400"/>
              <a:gd name="connsiteY2" fmla="*/ 2641600 h 2641600"/>
              <a:gd name="connisteX3" fmla="*/ 0 w 3454400"/>
              <a:gd name="connsiteY3" fmla="*/ 2641600 h 2641600"/>
              <a:gd name="connisteX4" fmla="*/ 0 w 3454400"/>
              <a:gd name="connsiteY4" fmla="*/ 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641600">
                <a:moveTo>
                  <a:pt x="0" y="0"/>
                </a:moveTo>
                <a:lnTo>
                  <a:pt x="3454400" y="0"/>
                </a:lnTo>
                <a:lnTo>
                  <a:pt x="3454400" y="2641600"/>
                </a:lnTo>
                <a:lnTo>
                  <a:pt x="0" y="26416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积极主动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发现团队周报统计繁琐，自主设计Excel自动化模板，将处理时间从2小时缩短至20分钟，被推广至全部门使用。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装饰  9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12" name="图片占位符 11" descr="5e1ee288-e873-11f0-b9bf-ced3ee90e3f9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l="6410" r="6410"/>
          <a:stretch>
            <a:fillRect/>
          </a:stretch>
        </p:blipFill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0 h 2641600"/>
              <a:gd name="connisteX1" fmla="*/ 3454400 w 3454400"/>
              <a:gd name="connsiteY1" fmla="*/ 0 h 2641600"/>
              <a:gd name="connisteX2" fmla="*/ 3454400 w 3454400"/>
              <a:gd name="connsiteY2" fmla="*/ 2641600 h 2641600"/>
              <a:gd name="connisteX3" fmla="*/ 0 w 3454400"/>
              <a:gd name="connsiteY3" fmla="*/ 2641600 h 2641600"/>
              <a:gd name="connisteX4" fmla="*/ 0 w 3454400"/>
              <a:gd name="connsiteY4" fmla="*/ 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641600">
                <a:moveTo>
                  <a:pt x="0" y="0"/>
                </a:moveTo>
                <a:lnTo>
                  <a:pt x="3454400" y="0"/>
                </a:lnTo>
                <a:lnTo>
                  <a:pt x="3454400" y="2641600"/>
                </a:lnTo>
                <a:lnTo>
                  <a:pt x="0" y="26416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抗压能力突出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在电商大促期间，单日处理客户咨询量超200次，仍保持98%满意度，获"金牌客服"表彰。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团队协作优势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3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16" name="图片占位符 15"/>
          <p:cNvPicPr/>
          <p:nvPr>
            <p:ph type="pic" idx="16392"/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7200" y="2082800"/>
            <a:ext cx="1219200" cy="121920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跨部门项目协调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在XX公司市场部实习时，协调设计、销售团队完成新品推广方案，通过周例会同步进度，使项目提前3天落地，获部门季度协作奖。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5"/>
            <p:custDataLst>
              <p:tags r:id="rId8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15" name="图片占位符 14"/>
          <p:cNvPicPr/>
          <p:nvPr>
            <p:ph type="pic" idx="16394"/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86400" y="2082800"/>
            <a:ext cx="1219200" cy="12192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冲突解决能力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3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小组作业中，成员对方案方向产生分歧，我组织匿名投票+利弊分析，最终统一采用线上线下结合模式，报告获班级最高分。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装饰  9"/>
          <p:cNvSpPr>
            <a:spLocks noGrp="1"/>
          </p:cNvSpPr>
          <p:nvPr>
            <p:ph type="body" idx="16397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17" name="图片占位符 16"/>
          <p:cNvPicPr/>
          <p:nvPr>
            <p:ph type="pic" idx="16396"/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45600" y="2082800"/>
            <a:ext cx="1219200" cy="121920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资源整合能力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作为学生会外联部长，整合校内社团资源与校外商家赞助，成功举办校园文化节，吸引500+师生参与，拉取赞助超2万元。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职业规划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06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短期职业目标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4" name="图片占位符 3" descr="5eae8969-e873-11f0-9c95-1275eb2ab6bb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l="1096" r="1096"/>
          <a:stretch>
            <a:fillRect/>
          </a:stretch>
        </p:blipFill>
        <p:spPr>
          <a:xfrm>
            <a:off x="609600" y="15240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336800 h 2336800"/>
              <a:gd name="connisteX3" fmla="*/ 0 w 3454400"/>
              <a:gd name="connsiteY3" fmla="*/ 2336800 h 2336800"/>
              <a:gd name="connisteX4" fmla="*/ 0 w 3454400"/>
              <a:gd name="connsiteY4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336800"/>
                </a:lnTo>
                <a:lnTo>
                  <a:pt x="0" y="2336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岗位技能深化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入职3个月内，掌握Excel高级函数如VLOOKUP、数据透视表，独立完成某电商公司月度销售数据汇总分析报告。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8" name="图片占位符 7" descr="5eae8933-e873-11f0-9c95-1275eb2ab6bb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l="15399" t="44853" r="30254"/>
          <a:stretch>
            <a:fillRect/>
          </a:stretch>
        </p:blipFill>
        <p:spPr>
          <a:xfrm>
            <a:off x="4368800" y="15240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336800 h 2336800"/>
              <a:gd name="connisteX3" fmla="*/ 0 w 3454400"/>
              <a:gd name="connsiteY3" fmla="*/ 2336800 h 2336800"/>
              <a:gd name="connisteX4" fmla="*/ 0 w 3454400"/>
              <a:gd name="connsiteY4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336800"/>
                </a:lnTo>
                <a:lnTo>
                  <a:pt x="0" y="2336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行业知识积累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6个月内阅读5本行业权威书籍，参加3场线上研讨会，整理出100页新能源行业发展趋势笔记。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装饰  9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12" name="图片占位符 11" descr="5eae8b7b-e873-11f0-9c95-1275eb2ab6bb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t="16176" b="16176"/>
          <a:stretch>
            <a:fillRect/>
          </a:stretch>
        </p:blipFill>
        <p:spPr>
          <a:xfrm>
            <a:off x="8128000" y="15240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336800 h 2336800"/>
              <a:gd name="connisteX3" fmla="*/ 0 w 3454400"/>
              <a:gd name="connsiteY3" fmla="*/ 2336800 h 2336800"/>
              <a:gd name="connisteX4" fmla="*/ 0 w 3454400"/>
              <a:gd name="connsiteY4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336800"/>
                </a:lnTo>
                <a:lnTo>
                  <a:pt x="0" y="2336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人脉资源拓展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主动参与行业社群活动，每月结识2位资深从业者，建立50人以上的行业交流朋友圈。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长期职业愿景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pic>
        <p:nvPicPr>
          <p:cNvPr id="3" name="内容占位符 2" descr="5e1b8760-e873-11f0-9fd5-6639aa620795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859" r="859"/>
          <a:stretch>
            <a:fillRect/>
          </a:stretch>
        </p:blipFill>
        <p:spPr>
          <a:xfrm>
            <a:off x="609600" y="3403600"/>
            <a:ext cx="10972800" cy="2844800"/>
          </a:xfrm>
          <a:custGeom>
            <a:avLst/>
            <a:gdLst>
              <a:gd name="connisteX0" fmla="*/ 0 w 10972800"/>
              <a:gd name="connsiteY0" fmla="*/ 0 h 2844800"/>
              <a:gd name="connisteX1" fmla="*/ 10972800 w 10972800"/>
              <a:gd name="connsiteY1" fmla="*/ 0 h 2844800"/>
              <a:gd name="connisteX2" fmla="*/ 10972800 w 10972800"/>
              <a:gd name="connsiteY2" fmla="*/ 2844800 h 2844800"/>
              <a:gd name="connisteX3" fmla="*/ 0 w 10972800"/>
              <a:gd name="connsiteY3" fmla="*/ 2844800 h 2844800"/>
              <a:gd name="connisteX4" fmla="*/ 0 w 10972800"/>
              <a:gd name="connsiteY4" fmla="*/ 0 h 284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2844800">
                <a:moveTo>
                  <a:pt x="0" y="0"/>
                </a:moveTo>
                <a:lnTo>
                  <a:pt x="10972800" y="0"/>
                </a:lnTo>
                <a:lnTo>
                  <a:pt x="10972800" y="2844800"/>
                </a:lnTo>
                <a:lnTo>
                  <a:pt x="0" y="2844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成为行业技术专家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未来5-8年深耕人工智能领域，参考李飞飞在斯坦福大学推动AI伦理研究的路径，主导至少3个企业级智能项目落地。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构建个人专业影响力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通过每年发表2篇行业白皮书、主讲5场技术峰会，逐步成为如阿里云王坚般受认可的领域意见领袖。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THE END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 sz="6300">
                <a:latin typeface="汉仪刚艺体-85W" panose="00020600040101010101" charset="-122"/>
                <a:ea typeface="汉仪刚艺体-85W" panose="00020600040101010101" charset="-122"/>
              </a:rPr>
              <a:t>谢谢</a:t>
            </a:r>
            <a:endParaRPr lang="zh-CN" altLang="en-US" sz="6300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基本信息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个人联系方式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pic>
        <p:nvPicPr>
          <p:cNvPr id="3" name="内容占位符 2" descr="6030ecc9-e873-11f0-afd3-2ea4359bf5ca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679" r="679"/>
          <a:stretch>
            <a:fillRect/>
          </a:stretch>
        </p:blipFill>
        <p:spPr>
          <a:xfrm>
            <a:off x="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手机号码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使用11位中国大陆手机号138****5678，保持7:00-22:00畅通，曾在2小时内响应某互联网公司HR面试邀约。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电子邮箱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采用姓名全拼+年份格式（zhangwei2000@163.com），邮件标题标注"应聘岗位+姓名"，附件命名规范，方便HR快速识别。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装饰  8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求职意向城市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意向工作城市为上海，可接受徐汇、浦东等核心商务区通勤，已提前了解当地平均通勤时间及租房市场概况。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求职岗位意向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pic>
        <p:nvPicPr>
          <p:cNvPr id="3" name="图片占位符 2" descr="6007e4f8-e873-11f0-aace-96a02ea1deb8"/>
          <p:cNvPicPr>
            <a:picLocks noChangeAspect="1"/>
          </p:cNvPicPr>
          <p:nvPr>
            <p:ph type="pic" idx="16392"/>
            <p:custDataLst>
              <p:tags r:id="rId2"/>
            </p:custDataLst>
          </p:nvPr>
        </p:nvPicPr>
        <p:blipFill>
          <a:blip r:embed="rId3"/>
          <a:srcRect l="36795" t="9375" r="3264" b="6458"/>
          <a:stretch>
            <a:fillRect/>
          </a:stretch>
        </p:blipFill>
        <p:spPr>
          <a:xfrm>
            <a:off x="1473200" y="1752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目标岗位名称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意向岗位为互联网公司产品经理，如腾讯微信支付产品经理岗，负责用户需求分析与功能迭代规划。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6" name="图片占位符 5" descr="6007e5fa-e873-11f0-aace-96a02ea1deb8"/>
          <p:cNvPicPr>
            <a:picLocks noChangeAspect="1"/>
          </p:cNvPicPr>
          <p:nvPr>
            <p:ph type="pic" idx="16393"/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5334000" y="1752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岗位核心能力匹配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熟练掌握Axure原型设计工具，曾独立完成校园二手交易平台原型设计，获校创新创业大赛二等奖。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9" name="图片占位符 8" descr="6007e3f9-e873-11f0-aace-96a02ea1deb8"/>
          <p:cNvPicPr>
            <a:picLocks noChangeAspect="1"/>
          </p:cNvPicPr>
          <p:nvPr>
            <p:ph type="pic" idx="16394"/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9194800" y="1752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行业发展方向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聚焦人工智能在金融科技领域的应用，关注蚂蚁集团智能风控产品案例，期望参与相关产品落地。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教育背景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毕业院校与专业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4" name="图片占位符 3" descr="612bae8b-e873-11f0-8d3f-1a022f3f3f31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t="820" b="820"/>
          <a:stretch>
            <a:fillRect/>
          </a:stretch>
        </p:blipFill>
        <p:spPr>
          <a:xfrm>
            <a:off x="609600" y="15240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387600 h 2387600"/>
              <a:gd name="connisteX3" fmla="*/ 0 w 3454400"/>
              <a:gd name="connsiteY3" fmla="*/ 2387600 h 2387600"/>
              <a:gd name="connisteX4" fmla="*/ 0 w 3454400"/>
              <a:gd name="connsiteY4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387600"/>
                </a:lnTo>
                <a:lnTo>
                  <a:pt x="0" y="23876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院校基本信息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毕业于XX大学（211工程院校），该校在2023年软科中国大学排名中位列第XX位，以XX学科为优势特色。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8" name="图片占位符 7" descr="612bb09c-e873-11f0-8d3f-1a022f3f3f31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t="820" b="820"/>
          <a:stretch>
            <a:fillRect/>
          </a:stretch>
        </p:blipFill>
        <p:spPr>
          <a:xfrm>
            <a:off x="43688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387600 h 2387600"/>
              <a:gd name="connisteX3" fmla="*/ 0 w 3454400"/>
              <a:gd name="connsiteY3" fmla="*/ 2387600 h 2387600"/>
              <a:gd name="connisteX4" fmla="*/ 0 w 3454400"/>
              <a:gd name="connsiteY4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387600"/>
                </a:lnTo>
                <a:lnTo>
                  <a:pt x="0" y="23876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专业学习内容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主修XX专业，核心课程包括《XX》《XX》等，系统掌握了XX领域的理论知识与实践技能。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装饰  9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12" name="图片占位符 11" descr="612bac56-e873-11f0-8d3f-1a022f3f3f31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t="820" b="820"/>
          <a:stretch>
            <a:fillRect/>
          </a:stretch>
        </p:blipFill>
        <p:spPr>
          <a:xfrm>
            <a:off x="8128000" y="15240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387600 h 2387600"/>
              <a:gd name="connisteX3" fmla="*/ 0 w 3454400"/>
              <a:gd name="connsiteY3" fmla="*/ 2387600 h 2387600"/>
              <a:gd name="connisteX4" fmla="*/ 0 w 3454400"/>
              <a:gd name="connsiteY4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387600"/>
                </a:lnTo>
                <a:lnTo>
                  <a:pt x="0" y="23876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专业排名与荣誉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所在专业在全国高校学科评估中获B+等级，在校期间因成绩优异，连续两年获得校级奖学金。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在校成绩与荣誉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4" name="图片占位符 3" descr="60c7858b-e873-11f0-9113-b28296787557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t="8611" r="417" b="25000"/>
          <a:stretch>
            <a:fillRect/>
          </a:stretch>
        </p:blipFill>
        <p:spPr>
          <a:xfrm>
            <a:off x="1574800" y="2057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学业成绩排名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连续三年专业成绩位列前5%，其中《市场营销学》以95分获校级精品课程优秀案例奖，参与编写课程习题集。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8" name="图片占位符 7" descr="60c78538-e873-11f0-9113-b28296787557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5334000" y="2057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学科竞赛获奖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2023年全国大学生电子商务“创新、创意及创业”挑战赛中，团队作品获省级一等奖，负责市场分析模块撰写。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装饰  9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12" name="图片占位符 11" descr="60c7867d-e873-11f0-9113-b28296787557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l="51111" t="24167" b="2500"/>
          <a:stretch>
            <a:fillRect/>
          </a:stretch>
        </p:blipFill>
        <p:spPr>
          <a:xfrm>
            <a:off x="9093200" y="2057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奖学金获得情况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连续两年获校级一等奖学金（全院仅5%名额），2022年获国家励志奖学金，奖金用于专业技能培训。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相关课程学习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4" name="图片占位符 3" descr="60a59a71-e873-11f0-9113-b28296787557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t="1867" b="1867"/>
          <a:stretch>
            <a:fillRect/>
          </a:stretch>
        </p:blipFill>
        <p:spPr>
          <a:xfrm>
            <a:off x="609600" y="15240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336800 h 2336800"/>
              <a:gd name="connisteX3" fmla="*/ 0 w 3454400"/>
              <a:gd name="connsiteY3" fmla="*/ 2336800 h 2336800"/>
              <a:gd name="connisteX4" fmla="*/ 0 w 3454400"/>
              <a:gd name="connsiteY4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336800"/>
                </a:lnTo>
                <a:lnTo>
                  <a:pt x="0" y="2336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核心专业课程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系统学习《市场营销学》《消费者行为学》等课程，参与“海尔品牌年轻化营销方案设计”项目，提出3条获导师高度评价的推广建议。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8" name="图片占位符 7" descr="60a599b1-e873-11f0-9113-b28296787557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l="511" t="2778" r="29956" b="26667"/>
          <a:stretch>
            <a:fillRect/>
          </a:stretch>
        </p:blipFill>
        <p:spPr>
          <a:xfrm>
            <a:off x="4368800" y="15240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336800 h 2336800"/>
              <a:gd name="connisteX3" fmla="*/ 0 w 3454400"/>
              <a:gd name="connsiteY3" fmla="*/ 2336800 h 2336800"/>
              <a:gd name="connisteX4" fmla="*/ 0 w 3454400"/>
              <a:gd name="connsiteY4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336800"/>
                </a:lnTo>
                <a:lnTo>
                  <a:pt x="0" y="2336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实践应用课程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修读《市场调研与预测》，运用SPSS软件完成“大学生奶茶消费偏好”调研，撰写8000字报告，数据准确率达92%。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装饰  9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12" name="图片占位符 11" descr="60a599e7-e873-11f0-9113-b28296787557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l="24723" r="9410" b="32917"/>
          <a:stretch>
            <a:fillRect/>
          </a:stretch>
        </p:blipFill>
        <p:spPr>
          <a:xfrm>
            <a:off x="8128000" y="15240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336800 h 2336800"/>
              <a:gd name="connisteX3" fmla="*/ 0 w 3454400"/>
              <a:gd name="connsiteY3" fmla="*/ 2336800 h 2336800"/>
              <a:gd name="connisteX4" fmla="*/ 0 w 3454400"/>
              <a:gd name="connsiteY4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336800"/>
                </a:lnTo>
                <a:lnTo>
                  <a:pt x="0" y="2336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行业前沿课程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学习《数字营销实战》，模拟运营小红书账号3个月，通过内容优化使账号粉丝从0增长至5000+，互动率提升25%。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4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2"/>
  <p:tag name="KSO_WM_UNIT_LAYERLEVEL" val="1_1_1"/>
  <p:tag name="KSO_WM_TAG_VERSION" val="3.0"/>
</p:tagLst>
</file>

<file path=ppt/tags/tag101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4_1"/>
  <p:tag name="KSO_WM_UNIT_LAYERLEVEL" val="1_1_1"/>
  <p:tag name="KSO_WM_TAG_VERSION" val="3.0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5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5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FIGMA_SLIDE_GROUP" val="1"/>
  <p:tag name="KSO_WM_TEMPLATE_SUBCATEGORY" val="29"/>
  <p:tag name="KSO_WM_TAG_VERSION" val="3.0"/>
  <p:tag name="KSO_WM_TEMPLATE_CATEGORY" val="custom"/>
  <p:tag name="KSO_WM_TEMPLATE_INDEX" val="40494635"/>
  <p:tag name="KSO_WM_TEMPLATE_MASTER_TYPE" val="0"/>
  <p:tag name="KSO_WM_TEMPLATE_COLOR_TYPE" val="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d6d3f39df28908b5"/>
  <p:tag name="KSO_WM_AITEMPLATE_STYLE_ID" val="69796643695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8b5aecd5f353a532856fe98abfc5da77b34e9a"/>
  <p:tag name="KSO_WM_NEWLAYOUT_GROUP_ID" val="layout_62"/>
  <p:tag name="KSO_WM_NEWLAYOUT_ID" val="slide_200f6023f42ff4b4"/>
</p:tagLst>
</file>

<file path=ppt/tags/tag11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1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</p:tagLst>
</file>

<file path=ppt/tags/tag1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b45487161ccbe89b1575e362233f822f7eb9b26"/>
  <p:tag name="KSO_WM_NEWLAYOUT_GROUP_ID" val="layout_2"/>
  <p:tag name="KSO_WM_NEWLAYOUT_ID" val="slide_cce2eb3a906a8f67"/>
</p:tagLst>
</file>

<file path=ppt/tags/tag12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</p:tagLst>
</file>

<file path=ppt/tags/tag130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FIGMA_FLAG" val="#fgm#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3*e*1"/>
  <p:tag name="KSO_WM_UNIT_LAYERLEVEL" val="1"/>
  <p:tag name="KSO_WM_TAG_VERSION" val="3.0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ebce4b70cdd77720fcaed7434dc7db77010f8f6"/>
  <p:tag name="KSO_WM_NEWLAYOUT_GROUP_ID" val="layout_39"/>
  <p:tag name="KSO_WM_NEWLAYOUT_ID" val="slide_b13232ea6ec1ed68"/>
</p:tagLst>
</file>

<file path=ppt/tags/tag14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43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47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51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0849f86a86dbe8ba39e0459e7a128d6672259bd"/>
  <p:tag name="KSO_WM_NEWLAYOUT_GROUP_ID" val="layout_38"/>
  <p:tag name="KSO_WM_NEWLAYOUT_ID" val="slide_602d535931c36a5c"/>
</p:tagLst>
</file>

<file path=ppt/tags/tag15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6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023f5daadf068f4654564bc241bf63426159feb"/>
  <p:tag name="KSO_WM_NEWLAYOUT_GROUP_ID" val="layout_32"/>
  <p:tag name="KSO_WM_NEWLAYOUT_ID" val="slide_c5ffa415428627e2"/>
</p:tagLst>
</file>

<file path=ppt/tags/tag17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75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2"/>
  <p:tag name="KSO_WM_UNIT_TYPE" val="l_h_i"/>
</p:tagLst>
</file>

<file path=ppt/tags/tag176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9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2"/>
  <p:tag name="KSO_WM_UNIT_TYPE" val="l_h_i"/>
</p:tagLst>
</file>

<file path=ppt/tags/tag181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85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2"/>
  <p:tag name="KSO_WM_UNIT_TYPE" val="l_h_i"/>
</p:tagLst>
</file>

<file path=ppt/tags/tag186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1ac62198c531f4a7aa0721dcc9717f0c439172c"/>
  <p:tag name="KSO_WM_NEWLAYOUT_GROUP_ID" val="layout_60"/>
  <p:tag name="KSO_WM_NEWLAYOUT_ID" val="slide_2e2dbdde591b2dc4"/>
</p:tagLst>
</file>

<file path=ppt/tags/tag19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94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1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</p:tagLst>
</file>

<file path=ppt/tags/tag20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e1645ca7332834f7674b43b15cc33c18857f14b"/>
  <p:tag name="KSO_WM_NEWLAYOUT_GROUP_ID" val="layout_61"/>
  <p:tag name="KSO_WM_NEWLAYOUT_ID" val="slide_15cb9f4c4c6c7b02"/>
</p:tagLst>
</file>

<file path=ppt/tags/tag2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04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"/>
  <p:tag name="KSO_WM_UNIT_TYPE" val="l_i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d42970c61228115f235040cc42e7530fbdcf04"/>
  <p:tag name="KSO_WM_NEWLAYOUT_GROUP_ID" val="layout_10013"/>
  <p:tag name="KSO_WM_NEWLAYOUT_ID" val="slide_ae0306d391427932"/>
</p:tagLst>
</file>

<file path=ppt/tags/tag2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2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2"/>
  <p:tag name="KSO_WM_UNIT_LAYERLEVEL" val="1"/>
  <p:tag name="KSO_WM_TAG_VERSION" val="3.0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c7a381849d5f26672cc9454d9c606e089275321"/>
  <p:tag name="KSO_WM_NEWLAYOUT_GROUP_ID" val="layout_48"/>
  <p:tag name="KSO_WM_NEWLAYOUT_ID" val="slide_27cc099696412825"/>
</p:tagLst>
</file>

<file path=ppt/tags/tag22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e691c52dcd805c7a86c16bcc78cff0050f2db1e"/>
  <p:tag name="KSO_WM_NEWLAYOUT_GROUP_ID" val="layout_6"/>
  <p:tag name="KSO_WM_NEWLAYOUT_ID" val="slide_20c7e24892b2d06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4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4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1"/>
  <p:tag name="KSO_WM_UNIT_TYPE" val="l_h_i"/>
</p:tagLst>
</file>

<file path=ppt/tags/tag2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305905f6b1a3459131a985081ca780f9db8b4fa"/>
  <p:tag name="KSO_WM_NEWLAYOUT_GROUP_ID" val="layout_10012"/>
  <p:tag name="KSO_WM_NEWLAYOUT_ID" val="slide_1711a7a49ad709ad"/>
</p:tagLst>
</file>

<file path=ppt/tags/tag25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6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dae9a6adc806baa4ad57df5d2e9c7773f4e20ab"/>
  <p:tag name="KSO_WM_NEWLAYOUT_GROUP_ID" val="layout_53"/>
  <p:tag name="KSO_WM_NEWLAYOUT_ID" val="slide_a51f9d830a889bd4"/>
</p:tagLst>
</file>

<file path=ppt/tags/tag26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7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9c15894b345c6cf0a5ff173315067b513a27480"/>
  <p:tag name="KSO_WM_NEWLAYOUT_GROUP_ID" val="layout_31"/>
  <p:tag name="KSO_WM_NEWLAYOUT_ID" val="slide_150ad48e54a51861"/>
</p:tagLst>
</file>

<file path=ppt/tags/tag27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8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9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</p:tagLst>
</file>

<file path=ppt/tags/tag2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6d6466133a6bd7c06de1a7b32254b0fb9c6e2f2"/>
  <p:tag name="KSO_WM_NEWLAYOUT_GROUP_ID" val="layout_26"/>
  <p:tag name="KSO_WM_NEWLAYOUT_ID" val="slide_5c773a159522ecff"/>
</p:tagLst>
</file>

<file path=ppt/tags/tag29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9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0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3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1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380384066b5562275b4eee7a70820bd287345c4"/>
  <p:tag name="KSO_WM_NEWLAYOUT_GROUP_ID" val="layout_34"/>
  <p:tag name="KSO_WM_NEWLAYOUT_ID" val="slide_0fcf97e704f98e41"/>
</p:tagLst>
</file>

<file path=ppt/tags/tag3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15dcb3f7ce34aed98540b859b30e25d766f90a0"/>
  <p:tag name="KSO_WM_NEWLAYOUT_GROUP_ID" val="layout_30"/>
  <p:tag name="KSO_WM_NEWLAYOUT_ID" val="slide_b85ad00453087974"/>
</p:tagLst>
</file>

<file path=ppt/tags/tag32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2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</p:tagLst>
</file>

<file path=ppt/tags/tag3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2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3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</p:tagLst>
</file>

<file path=ppt/tags/tag3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3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1"/>
  <p:tag name="KSO_WM_UNIT_TYPE" val="l_h_i"/>
</p:tagLst>
</file>

<file path=ppt/tags/tag3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3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3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9b0c3ff14ffc9531ae0bb8398e9dbdcd22066fba"/>
  <p:tag name="KSO_WM_NEWLAYOUT_GROUP_ID" val="layout_1-5"/>
  <p:tag name="KSO_WM_NEWLAYOUT_ID" val="slide_ba60fb0293b23fda"/>
</p:tagLst>
</file>

<file path=ppt/tags/tag3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34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FIGMA_FLAG" val="#fgm#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3*e*1"/>
  <p:tag name="KSO_WM_UNIT_LAYERLEVEL" val="1"/>
  <p:tag name="KSO_WM_TAG_VERSION" val="3.0"/>
</p:tagLst>
</file>

<file path=ppt/tags/tag34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2"/>
  <p:tag name="KSO_WM_UNIT_TYPE" val="l_h_i"/>
</p:tagLst>
</file>

<file path=ppt/tags/tag3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34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2"/>
  <p:tag name="KSO_WM_UNIT_TYPE" val="l_h_i"/>
</p:tagLst>
</file>

<file path=ppt/tags/tag3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34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2"/>
  <p:tag name="KSO_WM_UNIT_TYPE" val="l_h_i"/>
</p:tagLst>
</file>

<file path=ppt/tags/tag3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34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4_2"/>
  <p:tag name="KSO_WM_UNIT_TYPE" val="l_h_i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35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5_2"/>
  <p:tag name="KSO_WM_UNIT_TYPE" val="l_h_i"/>
</p:tagLst>
</file>

<file path=ppt/tags/tag3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3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SUBTYPE" val="d"/>
  <p:tag name="KSO_WM_UNIT_TYPE" val="l_h_i"/>
</p:tagLst>
</file>

<file path=ppt/tags/tag35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6_2"/>
  <p:tag name="KSO_WM_UNIT_TYPE" val="l_h_i"/>
</p:tagLst>
</file>

<file path=ppt/tags/tag3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5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5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64.xml><?xml version="1.0" encoding="utf-8"?>
<p:tagLst xmlns:p="http://schemas.openxmlformats.org/presentationml/2006/main">
  <p:tag name="KSO_WM_FIGMA_SLIDE_GROUP" val="1"/>
  <p:tag name="KSO_WM_TEMPLATE_SUBCATEGORY" val="29"/>
  <p:tag name="KSO_WM_TAG_VERSION" val="3.0"/>
  <p:tag name="KSO_WM_TEMPLATE_CATEGORY" val="custom"/>
  <p:tag name="KSO_WM_TEMPLATE_INDEX" val="40494635"/>
  <p:tag name="KSO_WM_TEMPLATE_MASTER_TYPE" val="0"/>
  <p:tag name="KSO_WM_TEMPLATE_COLOR_TYPE" val="0"/>
  <p:tag name="KSO_WM_BEAUTIFY_FLAG" val="#wm#"/>
</p:tagLst>
</file>

<file path=ppt/tags/tag365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d6d3f39df28908b5"/>
</p:tagLst>
</file>

<file path=ppt/tags/tag366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  <p:tag name="KSO_WM_FIGMA_FLAG" val="#fgm#"/>
  <p:tag name="KSO_WM_TEMPLATE_CATEGORY" val="custom"/>
  <p:tag name="KSO_WM_TEMPLATE_INDEX" val="40494635"/>
  <p:tag name="KSO_WM_UNIT_LAYERLEVEL" val="1"/>
  <p:tag name="KSO_WM_UNIT_ID" val="custom40494635_1*f*1"/>
  <p:tag name="KSO_WM_TAG_VERSION" val="3.0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36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1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368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  <p:tag name="KSO_WM_FIGMA_FLAG" val="#fgm#"/>
  <p:tag name="KSO_WM_TEMPLATE_CATEGORY" val="custom"/>
  <p:tag name="KSO_WM_TEMPLATE_INDEX" val="40494635"/>
  <p:tag name="KSO_WM_UNIT_LAYERLEVEL" val="1"/>
  <p:tag name="KSO_WM_UNIT_ID" val="custom40494635_1*f*2"/>
  <p:tag name="KSO_WM_TAG_VERSION" val="3.0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369.xml><?xml version="1.0" encoding="utf-8"?>
<p:tagLst xmlns:p="http://schemas.openxmlformats.org/presentationml/2006/main">
  <p:tag name="KSO_WM_FIGMA_LIMIT" val=""/>
  <p:tag name="KSO_WM_FIGMA_SLIDE_GROUP" val="1"/>
  <p:tag name="KSO_WM_SLIDE_TYPE" val="title"/>
  <p:tag name="KSO_WM_TEMPLATE_SUBCATEGORY" val="29"/>
  <p:tag name="KSO_WM_TAG_VERSION" val="3.0"/>
  <p:tag name="KSO_WM_TEMPLATE_CATEGORY" val="custom"/>
  <p:tag name="KSO_WM_TEMPLATE_INDEX" val="40494635"/>
  <p:tag name="KSO_WM_SLIDE_ID" val="custom40494635_1"/>
  <p:tag name="KSO_WM_TEMPLATE_MASTER_TYPE" val="0"/>
  <p:tag name="KSO_WM_TEMPLATE_COLOR_TYPE" val="0"/>
  <p:tag name="KSO_WM_SLIDE_ITEM_CNT" val="0"/>
  <p:tag name="KSO_WM_SLIDE_INDEX" val="1"/>
  <p:tag name="KSO_WM_BEAUTIFY_FLAG" val="#wm#"/>
  <p:tag name="KSO_WM_SLIDE_LAYOUT" val="a_f"/>
  <p:tag name="KSO_WM_SLIDE_LAYOUT_CNT" val="1_2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7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7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9b0c3ff14ffc9531ae0bb8398e9dbdcd22066fba"/>
  <p:tag name="KSO_WM_NEWLAYOUT_GROUP_ID" val="layout_1-5"/>
  <p:tag name="KSO_WM_NEWLAYOUT_ID" val="slide_ba60fb0293b23fda"/>
</p:tagLst>
</file>

<file path=ppt/tags/tag3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37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3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3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37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3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3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37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3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38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3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3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  <p:tag name="KSO_WM_UNIT_PRESET_TEXT" val="05"/>
  <p:tag name="KSO_WM_SLIDE_FIGMA_DIAGRAM" val="1"/>
</p:tagLst>
</file>

<file path=ppt/tags/tag38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5_2"/>
  <p:tag name="KSO_WM_UNIT_TYPE" val="l_h_i"/>
  <p:tag name="KSO_WM_UNIT_PRESET_TEXT" val=" "/>
  <p:tag name="KSO_WM_SLIDE_FIGMA_DIAGRAM" val="1"/>
</p:tagLst>
</file>

<file path=ppt/tags/tag3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单击此处添加项标题"/>
  <p:tag name="KSO_WM_SLIDE_FIGMA_DIAGRAM" val="1"/>
</p:tagLst>
</file>

<file path=ppt/tags/tag3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SUBTYPE" val="d"/>
  <p:tag name="KSO_WM_UNIT_TYPE" val="l_h_i"/>
  <p:tag name="KSO_WM_UNIT_PRESET_TEXT" val="06"/>
  <p:tag name="KSO_WM_SLIDE_FIGMA_DIAGRAM" val="1"/>
</p:tagLst>
</file>

<file path=ppt/tags/tag38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6_2"/>
  <p:tag name="KSO_WM_UNIT_TYPE" val="l_h_i"/>
  <p:tag name="KSO_WM_UNIT_PRESET_TEXT" val=" "/>
  <p:tag name="KSO_WM_SLIDE_FIGMA_DIAGRAM" val="1"/>
</p:tagLst>
</file>

<file path=ppt/tags/tag3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  <p:tag name="KSO_WM_UNIT_PRESET_TEXT" val="单击此处添加项标题"/>
  <p:tag name="KSO_WM_SLIDE_FIGMA_DIAGRAM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90.xml><?xml version="1.0" encoding="utf-8"?>
<p:tagLst xmlns:p="http://schemas.openxmlformats.org/presentationml/2006/main">
  <p:tag name="KSO_WM_SLIDE_CONTENT_ORIENTATION" val=""/>
  <p:tag name="KSO_WM_SLIDE_HAS_MASK" val="0"/>
  <p:tag name="KSO_WM_SLIDE_ITEM_CNT" val="6"/>
  <p:tag name="KSO_WM_SLIDE_TYPE" val="contents"/>
  <p:tag name="KSO_WM_TEMPLATE_SUBCATEGORY" val="29"/>
  <p:tag name="KSO_WM_BEAUTIFY_FLAG" val="#wm#"/>
  <p:tag name="KSO_WM_TEMPLATE_FIGMA_ID" val="69796643695"/>
  <p:tag name="KSO_WM_TEMPLATE_SLIDE_ID" val="slide_ba60fb0293b23fda"/>
</p:tagLst>
</file>

<file path=ppt/tags/tag391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3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392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2"/>
  <p:tag name="KSO_WM_FIGMA_FLAG" val="#fgm#"/>
  <p:tag name="KSO_WM_TEMPLATE_CATEGORY" val="custom"/>
  <p:tag name="KSO_WM_TEMPLATE_INDEX" val="40494635"/>
  <p:tag name="KSO_WM_UNIT_LAYERLEVEL" val="1"/>
  <p:tag name="KSO_WM_UNIT_ID" val="custom40494635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</p:tagLst>
</file>

<file path=ppt/tags/tag393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5"/>
  <p:tag name="KSO_WM_SLIDE_ID" val="custom40494635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3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15dcb3f7ce34aed98540b859b30e25d766f90a0"/>
  <p:tag name="KSO_WM_NEWLAYOUT_GROUP_ID" val="layout_30"/>
  <p:tag name="KSO_WM_NEWLAYOUT_ID" val="slide_b85ad00453087974"/>
  <p:tag name="KSO_WM_UNIT_PRESET_TEXT" val="单击此处添加标题"/>
</p:tagLst>
</file>

<file path=ppt/tags/tag39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601/2afd00d6-4e9e-4ab5-808d-63f53ccf4ec0.jpg?Expires=1798960267\u0026AWSAccessKeyId=AKLT9NSy7kh8TIS1UzNqLRY2\u0026Signature=1X%2B4OasUF5IpMJNO1mhGClZvmF8%3D&quot;,&quot;product_name&quot;:&quot;wps-wpp-pc&quot;,&quot;intention_code&quot;:&quot;wps_wpp_generate_theme_pay&quot;}*auto_qingqiu_3.0.4_prod*1767424262299_c7b4b3_66dd6e9bf138-slide-3"/>
</p:tagLst>
</file>

<file path=ppt/tags/tag39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9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0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05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b85ad00453087974"/>
</p:tagLst>
</file>

<file path=ppt/tags/tag40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380384066b5562275b4eee7a70820bd287345c4"/>
  <p:tag name="KSO_WM_NEWLAYOUT_GROUP_ID" val="layout_34"/>
  <p:tag name="KSO_WM_NEWLAYOUT_ID" val="slide_0fcf97e704f98e41"/>
  <p:tag name="KSO_WM_UNIT_PRESET_TEXT" val="单击此处添加标题"/>
</p:tagLst>
</file>

<file path=ppt/tags/tag4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439819998&quot;,&quot;product_name&quot;:&quot;wps-wpp-pc&quot;,&quot;intention_code&quot;:&quot;wps_wpp_generate_theme_pay&quot;}*auto_gallery_3.0.4_prod*1767424262299_c7b4b3_66dd6e9bf138-slide-4"/>
</p:tagLst>
</file>

<file path=ppt/tags/tag4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601/ad77b5d2-a57e-4d97-b220-894708a3046f.jpg?Expires=1798960267\u0026AWSAccessKeyId=AKLT9NSy7kh8TIS1UzNqLRY2\u0026Signature=q7v4ZAmf3kncdITk1LINayqImuU%3D&quot;,&quot;product_name&quot;:&quot;wps-wpp-pc&quot;,&quot;intention_code&quot;:&quot;wps_wpp_generate_theme_pay&quot;}*auto_qingqiu_3.0.4_prod*1767424262299_c7b4b3_66dd6e9bf138-slide-4"/>
</p:tagLst>
</file>

<file path=ppt/tags/tag4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s://sjzg-images.ks3-cn-beijing-internal.ksyun.com/tim_gen_images/doubao_gen/2b5ef3550cef1f39e965dd84525b71d1_0.png?Expires=1767510663\u0026AWSAccessKeyId=AKLTHzmNYxS86KQFnb2pvxtA\u0026Signature=j%2FJRU35fOHDHHPRPmXHHBNayIfY%3D&quot;,&quot;product_name&quot;:&quot;wps-wpp-pc&quot;,&quot;intention_code&quot;:&quot;wps_wpp_generate_theme_pay&quot;}*auto_cache_hit_3.0.4_prod*1767424262299_c7b4b3_66dd6e9bf138-slide-4"/>
</p:tagLst>
</file>

<file path=ppt/tags/tag4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16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0fcf97e704f98e41"/>
</p:tagLst>
</file>

<file path=ppt/tags/tag41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3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418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2"/>
  <p:tag name="KSO_WM_FIGMA_FLAG" val="#fgm#"/>
  <p:tag name="KSO_WM_TEMPLATE_CATEGORY" val="custom"/>
  <p:tag name="KSO_WM_TEMPLATE_INDEX" val="40494635"/>
  <p:tag name="KSO_WM_UNIT_LAYERLEVEL" val="1"/>
  <p:tag name="KSO_WM_UNIT_ID" val="custom40494635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</p:tagLst>
</file>

<file path=ppt/tags/tag419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5"/>
  <p:tag name="KSO_WM_SLIDE_ID" val="custom40494635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6d6466133a6bd7c06de1a7b32254b0fb9c6e2f2"/>
  <p:tag name="KSO_WM_NEWLAYOUT_GROUP_ID" val="layout_26"/>
  <p:tag name="KSO_WM_NEWLAYOUT_ID" val="slide_5c773a159522ecff"/>
  <p:tag name="KSO_WM_UNIT_PRESET_TEXT" val="单击此处添加标题"/>
</p:tagLst>
</file>

<file path=ppt/tags/tag42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601/0e60590f-a9c6-4d3f-afca-b61e26991936.jpg?Expires=1798960267\u0026AWSAccessKeyId=AKLT9NSy7kh8TIS1UzNqLRY2\u0026Signature=xhZ6oCuAhOVBwxRTaN%2Fmm5Toz7E%3D&quot;,&quot;product_name&quot;:&quot;wps-wpp-pc&quot;,&quot;intention_code&quot;:&quot;wps_wpp_generate_theme_pay&quot;}*auto_qingqiu_3.0.4_prod*1767424262299_c7b4b3_66dd6e9bf138-slide-6"/>
</p:tagLst>
</file>

<file path=ppt/tags/tag4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4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2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601/a084a591-23ea-46c7-8479-c5e3aa1c53e9.jpg?Expires=1798960269\u0026AWSAccessKeyId=AKLT9NSy7kh8TIS1UzNqLRY2\u0026Signature=DiZU454DP0E%2FteDpxEdwezNtKnk%3D&quot;,&quot;product_name&quot;:&quot;wps-wpp-pc&quot;,&quot;intention_code&quot;:&quot;wps_wpp_generate_theme_pay&quot;}*auto_qingqiu_3.0.4_prod*1767424262299_c7b4b3_66dd6e9bf138-slide-6"/>
</p:tagLst>
</file>

<file path=ppt/tags/tag4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4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2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://zh-ai-group.ks3-cn-beijing-internal.ksyun.com/image_generate/image_process/production/202601/bb579453-b85a-467b-8274-1a2bfd47599b.jpg?Expires=1798960267\u0026AWSAccessKeyId=AKLT9NSy7kh8TIS1UzNqLRY2\u0026Signature=E2YNmYoVO5xqUFoeaIrHX2u7pUE%3D&quot;,&quot;product_name&quot;:&quot;wps-wpp-pc&quot;,&quot;intention_code&quot;:&quot;wps_wpp_generate_theme_pay&quot;}*auto_qingqiu_3.0.4_prod*1767424262299_c7b4b3_66dd6e9bf138-slide-6"/>
</p:tagLst>
</file>

<file path=ppt/tags/tag4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4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33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5c773a159522ecff"/>
</p:tagLst>
</file>

<file path=ppt/tags/tag4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9c15894b345c6cf0a5ff173315067b513a27480"/>
  <p:tag name="KSO_WM_NEWLAYOUT_GROUP_ID" val="layout_31"/>
  <p:tag name="KSO_WM_NEWLAYOUT_ID" val="slide_150ad48e54a51861"/>
  <p:tag name="KSO_WM_UNIT_PRESET_TEXT" val="单击此处添加标题"/>
</p:tagLst>
</file>

<file path=ppt/tags/tag43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641237470&quot;,&quot;product_name&quot;:&quot;wps-wpp-pc&quot;,&quot;intention_code&quot;:&quot;wps_wpp_generate_theme_pay&quot;}*auto_gallery_3.0.4_prod*1767424262299_c7b4b3_66dd6e9bf138-slide-7"/>
</p:tagLst>
</file>

<file path=ppt/tags/tag4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4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3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601/113c3c76-0f76-487c-aed0-3ca205215a45.jpg?Expires=1798960268\u0026AWSAccessKeyId=AKLT9NSy7kh8TIS1UzNqLRY2\u0026Signature=NK7LjruM5OjeEE8MzEYC0dKWoBU%3D&quot;,&quot;product_name&quot;:&quot;wps-wpp-pc&quot;,&quot;intention_code&quot;:&quot;wps_wpp_generate_theme_pay&quot;}*auto_qingqiu_3.0.4_prod*1767424262299_c7b4b3_66dd6e9bf138-slide-7"/>
</p:tagLst>
</file>

<file path=ppt/tags/tag4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4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4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VCG41N1291793443&quot;,&quot;product_name&quot;:&quot;wps-wpp-pc&quot;,&quot;intention_code&quot;:&quot;wps_wpp_generate_theme_pay&quot;}*auto_gallery_3.0.4_prod*1767424262299_c7b4b3_66dd6e9bf138-slide-7"/>
</p:tagLst>
</file>

<file path=ppt/tags/tag4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4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47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150ad48e54a51861"/>
</p:tagLst>
</file>

<file path=ppt/tags/tag4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dae9a6adc806baa4ad57df5d2e9c7773f4e20ab"/>
  <p:tag name="KSO_WM_NEWLAYOUT_GROUP_ID" val="layout_53"/>
  <p:tag name="KSO_WM_NEWLAYOUT_ID" val="slide_a51f9d830a889bd4"/>
  <p:tag name="KSO_WM_UNIT_PRESET_TEXT" val="单击此处添加标题"/>
</p:tagLst>
</file>

<file path=ppt/tags/tag44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601/2f81df66-ec96-4ffb-bb26-71f14a3a49c9.jpg?Expires=1798960267\u0026AWSAccessKeyId=AKLT9NSy7kh8TIS1UzNqLRY2\u0026Signature=3UYiy%2B9sm%2B%2BL8cHEUZOaSRt7Fw0%3D&quot;,&quot;product_name&quot;:&quot;wps-wpp-pc&quot;,&quot;intention_code&quot;:&quot;wps_wpp_generate_theme_pay&quot;}*auto_qingqiu_3.0.4_prod*1767424262299_c7b4b3_66dd6e9bf138-slide-8"/>
</p:tagLst>
</file>

<file path=ppt/tags/tag4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4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5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641480986&quot;,&quot;product_name&quot;:&quot;wps-wpp-pc&quot;,&quot;intention_code&quot;:&quot;wps_wpp_generate_theme_pay&quot;}*auto_gallery_3.0.4_prod*1767424262299_c7b4b3_66dd6e9bf138-slide-8"/>
</p:tagLst>
</file>

<file path=ppt/tags/tag4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4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5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VCG41N990291318&quot;,&quot;product_name&quot;:&quot;wps-wpp-pc&quot;,&quot;intention_code&quot;:&quot;wps_wpp_generate_theme_pay&quot;}*auto_gallery_3.0.4_prod*1767424262299_c7b4b3_66dd6e9bf138-slide-8"/>
</p:tagLst>
</file>

<file path=ppt/tags/tag4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61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a51f9d830a889bd4"/>
</p:tagLst>
</file>

<file path=ppt/tags/tag462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3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463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2"/>
  <p:tag name="KSO_WM_FIGMA_FLAG" val="#fgm#"/>
  <p:tag name="KSO_WM_TEMPLATE_CATEGORY" val="custom"/>
  <p:tag name="KSO_WM_TEMPLATE_INDEX" val="40494635"/>
  <p:tag name="KSO_WM_UNIT_LAYERLEVEL" val="1"/>
  <p:tag name="KSO_WM_UNIT_ID" val="custom40494635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</p:tagLst>
</file>

<file path=ppt/tags/tag464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5"/>
  <p:tag name="KSO_WM_SLIDE_ID" val="custom40494635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46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305905f6b1a3459131a985081ca780f9db8b4fa"/>
  <p:tag name="KSO_WM_NEWLAYOUT_GROUP_ID" val="layout_10012"/>
  <p:tag name="KSO_WM_NEWLAYOUT_ID" val="slide_1711a7a49ad709ad"/>
  <p:tag name="KSO_WM_UNIT_PRESET_TEXT" val="单击此处添加标题"/>
</p:tagLst>
</file>

<file path=ppt/tags/tag46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s://sjzg-images.ks3-cn-beijing-internal.ksyun.com/tim_gen_images/doubao_gen/54d8d2b6894068215bb1004cda3bd949_0.png?Expires=1767510663\u0026AWSAccessKeyId=AKLTHzmNYxS86KQFnb2pvxtA\u0026Signature=69ZgZ%2BZIjR4mAchotvLsJl7zxrM%3D&quot;,&quot;product_name&quot;:&quot;wps-wpp-pc&quot;,&quot;intention_code&quot;:&quot;wps_wpp_generate_theme_pay&quot;}*auto_cache_hit_3.0.4_prod*1767424262299_c7b4b3_66dd6e9bf138-slide-10"/>
</p:tagLst>
</file>

<file path=ppt/tags/tag4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71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695"/>
  <p:tag name="KSO_WM_TEMPLATE_SLIDE_ID" val="slide_1711a7a49ad709ad"/>
</p:tagLst>
</file>

<file path=ppt/tags/tag47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e691c52dcd805c7a86c16bcc78cff0050f2db1e"/>
  <p:tag name="KSO_WM_NEWLAYOUT_GROUP_ID" val="layout_6"/>
  <p:tag name="KSO_WM_NEWLAYOUT_ID" val="slide_20c7e24892b2d060"/>
  <p:tag name="KSO_WM_UNIT_PRESET_TEXT" val="单击此处添加标题"/>
</p:tagLst>
</file>

<file path=ppt/tags/tag47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601/d5599e59-76b1-4df7-bacb-b0d47038f4fd.jpg?Expires=1798960272\u0026AWSAccessKeyId=AKLT9NSy7kh8TIS1UzNqLRY2\u0026Signature=%2Bt7iuj%2BG86Mn42rsdoyAnho3Mjk%3D&quot;,&quot;product_name&quot;:&quot;wps-wpp-pc&quot;,&quot;intention_code&quot;:&quot;wps_wpp_generate_theme_pay&quot;}*auto_qingqiu_3.0.4_prod*1767424262299_c7b4b3_66dd6e9bf138-slide-11"/>
</p:tagLst>
</file>

<file path=ppt/tags/tag47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7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8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83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20c7e24892b2d060"/>
</p:tagLst>
</file>

<file path=ppt/tags/tag48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c7a381849d5f26672cc9454d9c606e089275321"/>
  <p:tag name="KSO_WM_NEWLAYOUT_GROUP_ID" val="layout_48"/>
  <p:tag name="KSO_WM_NEWLAYOUT_ID" val="slide_27cc099696412825"/>
  <p:tag name="KSO_WM_UNIT_PRESET_TEXT" val="单击此处添加标题"/>
</p:tagLst>
</file>

<file path=ppt/tags/tag48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601/71c96ebc-fab5-42c6-b660-85d1cbff38fa.jpg?Expires=1798960268\u0026AWSAccessKeyId=AKLT9NSy7kh8TIS1UzNqLRY2\u0026Signature=Ymp37wZXADWQSpkzxyGJQ6DoKMA%3D&quot;,&quot;product_name&quot;:&quot;wps-wpp-pc&quot;,&quot;intention_code&quot;:&quot;wps_wpp_generate_theme_pay&quot;}*auto_qingqiu_3.0.4_prod*1767424262299_c7b4b3_66dd6e9bf138-slide-12"/>
</p:tagLst>
</file>

<file path=ppt/tags/tag4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4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8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1400940085&quot;,&quot;product_name&quot;:&quot;wps-wpp-pc&quot;,&quot;intention_code&quot;:&quot;wps_wpp_generate_theme_pay&quot;}*auto_gallery_3.0.4_prod*1767424262299_c7b4b3_66dd6e9bf138-slide-12"/>
</p:tagLst>
</file>

<file path=ppt/tags/tag4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4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9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s://sjzg-images.ks3-cn-beijing-internal.ksyun.com/tim_gen_images/doubao_gen/289f46ff82de98ba10b90da1c7f0a7d3_0.png?Expires=1767510664\u0026AWSAccessKeyId=AKLTHzmNYxS86KQFnb2pvxtA\u0026Signature=To8JaEDoN8FriORRblIhPfsvuO4%3D&quot;,&quot;product_name&quot;:&quot;wps-wpp-pc&quot;,&quot;intention_code&quot;:&quot;wps_wpp_generate_theme_pay&quot;}*auto_cache_hit_3.0.4_prod*1767424262299_c7b4b3_66dd6e9bf138-slide-12"/>
</p:tagLst>
</file>

<file path=ppt/tags/tag4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4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97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27cc099696412825"/>
</p:tagLst>
</file>

<file path=ppt/tags/tag49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d42970c61228115f235040cc42e7530fbdcf04"/>
  <p:tag name="KSO_WM_NEWLAYOUT_GROUP_ID" val="layout_10013"/>
  <p:tag name="KSO_WM_NEWLAYOUT_ID" val="slide_ae0306d391427932"/>
  <p:tag name="KSO_WM_UNIT_PRESET_TEXT" val="单击此处添加标题"/>
</p:tagLst>
</file>

<file path=ppt/tags/tag49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601/4e41a421-4519-4e03-a267-401af8804f0b.jpg?Expires=1798960267\u0026AWSAccessKeyId=AKLT9NSy7kh8TIS1UzNqLRY2\u0026Signature=yFQRR96Y4smYG2kmTpZ%2BYEkViQA%3D&quot;,&quot;product_name&quot;:&quot;wps-wpp-pc&quot;,&quot;intention_code&quot;:&quot;wps_wpp_generate_theme_pay&quot;}*auto_qingqiu_3.0.4_prod*1767424262299_c7b4b3_66dd6e9bf138-slide-13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5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06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ae0306d391427932"/>
</p:tagLst>
</file>

<file path=ppt/tags/tag50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3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508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2"/>
  <p:tag name="KSO_WM_FIGMA_FLAG" val="#fgm#"/>
  <p:tag name="KSO_WM_TEMPLATE_CATEGORY" val="custom"/>
  <p:tag name="KSO_WM_TEMPLATE_INDEX" val="40494635"/>
  <p:tag name="KSO_WM_UNIT_LAYERLEVEL" val="1"/>
  <p:tag name="KSO_WM_UNIT_ID" val="custom40494635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</p:tagLst>
</file>

<file path=ppt/tags/tag509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5"/>
  <p:tag name="KSO_WM_SLIDE_ID" val="custom40494635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1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e1645ca7332834f7674b43b15cc33c18857f14b"/>
  <p:tag name="KSO_WM_NEWLAYOUT_GROUP_ID" val="layout_61"/>
  <p:tag name="KSO_WM_NEWLAYOUT_ID" val="slide_15cb9f4c4c6c7b02"/>
  <p:tag name="KSO_WM_UNIT_PRESET_TEXT" val="单击此处添加标题"/>
</p:tagLst>
</file>

<file path=ppt/tags/tag51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v3/202601/8ebc3877-85d1-4da8-95a9-2d7823c83773.jpg?Expires=1798960268\u0026AWSAccessKeyId=AKLT9NSy7kh8TIS1UzNqLRY2\u0026Signature=S2%2BMmIcjMSoYp66R7ysfAAzhfS0%3D&quot;,&quot;product_name&quot;:&quot;wps-wpp-pc&quot;,&quot;intention_code&quot;:&quot;wps_wpp_generate_theme_pay&quot;}*auto_qingqiu_3.0.4_prod*1767424262299_c7b4b3_66dd6e9bf138-slide-15"/>
</p:tagLst>
</file>

<file path=ppt/tags/tag512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17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695"/>
  <p:tag name="KSO_WM_TEMPLATE_SLIDE_ID" val="slide_15cb9f4c4c6c7b02"/>
</p:tagLst>
</file>

<file path=ppt/tags/tag51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1ac62198c531f4a7aa0721dcc9717f0c439172c"/>
  <p:tag name="KSO_WM_NEWLAYOUT_GROUP_ID" val="layout_60"/>
  <p:tag name="KSO_WM_NEWLAYOUT_ID" val="slide_2e2dbdde591b2dc4"/>
  <p:tag name="KSO_WM_UNIT_PRESET_TEXT" val="单击此处添加标题"/>
</p:tagLst>
</file>

<file path=ppt/tags/tag5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601/5f6da170-8951-4c04-b846-b2b02faedeae.jpg?Expires=1798960268\u0026AWSAccessKeyId=AKLT9NSy7kh8TIS1UzNqLRY2\u0026Signature=F19xJJpz5xGnpZeT3dsS3ovIcW4%3D&quot;,&quot;product_name&quot;:&quot;wps-wpp-pc&quot;,&quot;intention_code&quot;:&quot;wps_wpp_generate_theme_pay&quot;}*auto_qingqiu_3.0.4_prod*1767424262299_c7b4b3_66dd6e9bf138-slide-16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20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25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695"/>
  <p:tag name="KSO_WM_TEMPLATE_SLIDE_ID" val="slide_2e2dbdde591b2dc4"/>
</p:tagLst>
</file>

<file path=ppt/tags/tag526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3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527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2"/>
  <p:tag name="KSO_WM_FIGMA_FLAG" val="#fgm#"/>
  <p:tag name="KSO_WM_TEMPLATE_CATEGORY" val="custom"/>
  <p:tag name="KSO_WM_TEMPLATE_INDEX" val="40494635"/>
  <p:tag name="KSO_WM_UNIT_LAYERLEVEL" val="1"/>
  <p:tag name="KSO_WM_UNIT_ID" val="custom40494635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</p:tagLst>
</file>

<file path=ppt/tags/tag528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5"/>
  <p:tag name="KSO_WM_SLIDE_ID" val="custom40494635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52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023f5daadf068f4654564bc241bf63426159feb"/>
  <p:tag name="KSO_WM_NEWLAYOUT_GROUP_ID" val="layout_32"/>
  <p:tag name="KSO_WM_NEWLAYOUT_ID" val="slide_c5ffa415428627e2"/>
  <p:tag name="KSO_WM_UNIT_PRESET_TEXT" val="单击此处添加标题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3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531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2"/>
  <p:tag name="KSO_WM_UNIT_TYPE" val="l_h_i"/>
  <p:tag name="KSO_WM_UNIT_PRESET_TEXT" val=" "/>
</p:tagLst>
</file>

<file path=ppt/tags/tag532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5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5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35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536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2"/>
  <p:tag name="KSO_WM_UNIT_TYPE" val="l_h_i"/>
  <p:tag name="KSO_WM_UNIT_PRESET_TEXT" val=" "/>
</p:tagLst>
</file>

<file path=ppt/tags/tag537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5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5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4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541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2"/>
  <p:tag name="KSO_WM_UNIT_TYPE" val="l_h_i"/>
  <p:tag name="KSO_WM_UNIT_PRESET_TEXT" val=" "/>
</p:tagLst>
</file>

<file path=ppt/tags/tag542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5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5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45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c5ffa415428627e2"/>
</p:tagLst>
</file>

<file path=ppt/tags/tag54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0849f86a86dbe8ba39e0459e7a128d6672259bd"/>
  <p:tag name="KSO_WM_NEWLAYOUT_GROUP_ID" val="layout_38"/>
  <p:tag name="KSO_WM_NEWLAYOUT_ID" val="slide_602d535931c36a5c"/>
  <p:tag name="KSO_WM_UNIT_PRESET_TEXT" val="单击此处添加标题"/>
</p:tagLst>
</file>

<file path=ppt/tags/tag54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5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518817735&quot;,&quot;product_name&quot;:&quot;wps-wpp-pc&quot;,&quot;intention_code&quot;:&quot;wps_wpp_generate_theme_pay&quot;}*auto_gallery_3.0.4_prod*1767424262299_c7b4b3_66dd6e9bf138-slide-19"/>
</p:tagLst>
</file>

<file path=ppt/tags/tag5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5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5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s://sjzg-images.ks3-cn-beijing-internal.ksyun.com/tim_gen_images/doubao_gen/430eaee450179ce1137672ff95775c60_0.png?Expires=1767510663\u0026AWSAccessKeyId=AKLTHzmNYxS86KQFnb2pvxtA\u0026Signature=rh%2FR0YEQOEi71xYXhlDHs%2FSrus4%3D&quot;,&quot;product_name&quot;:&quot;wps-wpp-pc&quot;,&quot;intention_code&quot;:&quot;wps_wpp_generate_theme_pay&quot;}*auto_cache_hit_3.0.4_prod*1767424262299_c7b4b3_66dd6e9bf138-slide-19"/>
</p:tagLst>
</file>

<file path=ppt/tags/tag5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5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5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5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VCG41N1474040462&quot;,&quot;product_name&quot;:&quot;wps-wpp-pc&quot;,&quot;intention_code&quot;:&quot;wps_wpp_generate_theme_pay&quot;}*auto_gallery_3.0.4_prod*1767424262299_c7b4b3_66dd6e9bf138-slide-19"/>
</p:tagLst>
</file>

<file path=ppt/tags/tag5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5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59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602d535931c36a5c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6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ebce4b70cdd77720fcaed7434dc7db77010f8f6"/>
  <p:tag name="KSO_WM_NEWLAYOUT_GROUP_ID" val="layout_39"/>
  <p:tag name="KSO_WM_NEWLAYOUT_ID" val="slide_b13232ea6ec1ed68"/>
  <p:tag name="KSO_WM_UNIT_PRESET_TEXT" val="单击此处添加标题"/>
</p:tagLst>
</file>

<file path=ppt/tags/tag56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562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5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5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6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566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5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5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6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0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5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5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73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b13232ea6ec1ed68"/>
</p:tagLst>
</file>

<file path=ppt/tags/tag574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3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575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2"/>
  <p:tag name="KSO_WM_FIGMA_FLAG" val="#fgm#"/>
  <p:tag name="KSO_WM_TEMPLATE_CATEGORY" val="custom"/>
  <p:tag name="KSO_WM_TEMPLATE_INDEX" val="40494635"/>
  <p:tag name="KSO_WM_UNIT_LAYERLEVEL" val="1"/>
  <p:tag name="KSO_WM_UNIT_ID" val="custom40494635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</p:tagLst>
</file>

<file path=ppt/tags/tag576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5"/>
  <p:tag name="KSO_WM_SLIDE_ID" val="custom40494635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5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b45487161ccbe89b1575e362233f822f7eb9b26"/>
  <p:tag name="KSO_WM_NEWLAYOUT_GROUP_ID" val="layout_2"/>
  <p:tag name="KSO_WM_NEWLAYOUT_ID" val="slide_cce2eb3a906a8f67"/>
  <p:tag name="KSO_WM_UNIT_PRESET_TEXT" val="单击此处添加标题"/>
</p:tagLst>
</file>

<file path=ppt/tags/tag57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5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s://sjzg-images.ks3-cn-beijing-internal.ksyun.com/tim_gen_images/doubao_gen/f09404773cbc69e8c6bed33f11d30d6b_0.png?Expires=1767510664\u0026AWSAccessKeyId=AKLTHzmNYxS86KQFnb2pvxtA\u0026Signature=47RbEtamns1%2BahqbH4wk%2F%2F8CvUk%3D&quot;,&quot;product_name&quot;:&quot;wps-wpp-pc&quot;,&quot;intention_code&quot;:&quot;wps_wpp_generate_theme_pay&quot;}*auto_cache_hit_3.0.4_prod*1767424262299_c7b4b3_66dd6e9bf138-slide-2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5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82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5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1063286846&quot;,&quot;product_name&quot;:&quot;wps-wpp-pc&quot;,&quot;intention_code&quot;:&quot;wps_wpp_generate_theme_pay&quot;}*auto_gallery_3.0.4_prod*1767424262299_c7b4b3_66dd6e9bf138-slide-22"/>
</p:tagLst>
</file>

<file path=ppt/tags/tag5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5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8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5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VCG41N489433111&quot;,&quot;product_name&quot;:&quot;wps-wpp-pc&quot;,&quot;intention_code&quot;:&quot;wps_wpp_generate_theme_pay&quot;}*auto_gallery_3.0.4_prod*1767424262299_c7b4b3_66dd6e9bf138-slide-22"/>
</p:tagLst>
</file>

<file path=ppt/tags/tag5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5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90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cce2eb3a906a8f67"/>
</p:tagLst>
</file>

<file path=ppt/tags/tag59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8b5aecd5f353a532856fe98abfc5da77b34e9a"/>
  <p:tag name="KSO_WM_NEWLAYOUT_GROUP_ID" val="layout_62"/>
  <p:tag name="KSO_WM_NEWLAYOUT_ID" val="slide_200f6023f42ff4b4"/>
  <p:tag name="KSO_WM_UNIT_PRESET_TEXT" val="单击此处添加标题"/>
</p:tagLst>
</file>

<file path=ppt/tags/tag59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s://sjzg-images.ks3-cn-beijing-internal.ksyun.com/tim_gen_images/doubao_gen/69326f7fbfe3655e3d338b95633c53c3_0.png?Expires=1767510664\u0026AWSAccessKeyId=AKLTHzmNYxS86KQFnb2pvxtA\u0026Signature=%2BouKVk3lXYj2I4%2BJsDdTcwFgKWA%3D&quot;,&quot;product_name&quot;:&quot;wps-wpp-pc&quot;,&quot;intention_code&quot;:&quot;wps_wpp_generate_theme_pay&quot;}*auto_cache_hit_3.0.4_prod*1767424262299_c7b4b3_66dd6e9bf138-slide-23"/>
</p:tagLst>
</file>

<file path=ppt/tags/tag59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5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5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9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5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5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99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695"/>
  <p:tag name="KSO_WM_TEMPLATE_SLIDE_ID" val="slide_200f6023f42ff4b4"/>
</p:tagLst>
</file>

<file path=ppt/tags/tag6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00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TEMPLATE_CATEGORY" val="custom"/>
  <p:tag name="KSO_WM_TEMPLATE_INDEX" val="40494635"/>
  <p:tag name="KSO_WM_UNIT_LAYERLEVEL" val="1"/>
  <p:tag name="KSO_WM_UNIT_ID" val="custom40494635_5*b*1"/>
  <p:tag name="KSO_WM_TAG_VERSION" val="3.0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RESET_TEXT" val="THE END"/>
</p:tagLst>
</file>

<file path=ppt/tags/tag601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5*a*1"/>
  <p:tag name="KSO_WM_TAG_VERSION" val="3.0"/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PRESET_TEXT" val="谢谢观看"/>
</p:tagLst>
</file>

<file path=ppt/tags/tag602.xml><?xml version="1.0" encoding="utf-8"?>
<p:tagLst xmlns:p="http://schemas.openxmlformats.org/presentationml/2006/main">
  <p:tag name="KSO_WM_FIGMA_LIMIT" val=""/>
  <p:tag name="KSO_WM_FIGMA_SLIDE_GROUP" val="1"/>
  <p:tag name="KSO_WM_SLIDE_TYPE" val="endPage"/>
  <p:tag name="KSO_WM_TEMPLATE_SUBCATEGORY" val="29"/>
  <p:tag name="KSO_WM_TAG_VERSION" val="3.0"/>
  <p:tag name="KSO_WM_TEMPLATE_CATEGORY" val="custom"/>
  <p:tag name="KSO_WM_TEMPLATE_INDEX" val="40494635"/>
  <p:tag name="KSO_WM_SLIDE_ID" val="custom40494635_5"/>
  <p:tag name="KSO_WM_TEMPLATE_MASTER_TYPE" val="0"/>
  <p:tag name="KSO_WM_TEMPLATE_COLOR_TYPE" val="0"/>
  <p:tag name="KSO_WM_SLIDE_ITEM_CNT" val="0"/>
  <p:tag name="KSO_WM_SLIDE_INDEX" val="5"/>
  <p:tag name="KSO_WM_BEAUTIFY_FLAG" val="#wm#"/>
  <p:tag name="KSO_WM_SLIDE_LAYOUT" val="a_b"/>
  <p:tag name="KSO_WM_SLIDE_LAYOUT_CNT" val="1_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7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3.0"/>
</p:tagLst>
</file>

<file path=ppt/tags/tag82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3.0"/>
</p:tagLst>
</file>

<file path=ppt/tags/tag83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b*1"/>
  <p:tag name="KSO_WM_UNIT_LAYERLEVEL" val="1"/>
  <p:tag name="KSO_WM_TAG_VERSION" val="3.0"/>
</p:tagLst>
</file>

<file path=ppt/tags/tag84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a*1"/>
  <p:tag name="KSO_WM_UNIT_LAYERLEVEL" val="1"/>
  <p:tag name="KSO_WM_TAG_VERSION" val="3.0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b*1"/>
  <p:tag name="KSO_WM_UNIT_LAYERLEVEL" val="1"/>
  <p:tag name="KSO_WM_TAG_VERSION" val="3.0"/>
</p:tagLst>
</file>

<file path=ppt/tags/tag89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482968b263e76c08de04fc6481a1a2d1ad5c9f62"/>
  <p:tag name="KSO_WM_NEWLAYOUT_ID" val="1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a*1"/>
  <p:tag name="KSO_WM_UNIT_LAYERLEVEL" val="1"/>
  <p:tag name="KSO_WM_TAG_VERSION" val="3.0"/>
</p:tagLst>
</file>

<file path=ppt/tags/tag9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</p:tagLst>
</file>

<file path=ppt/tags/tag90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1"/>
  <p:tag name="KSO_WM_UNIT_LAYERLEVEL" val="1_1_1"/>
  <p:tag name="KSO_WM_TAG_VERSION" val="3.0"/>
</p:tagLst>
</file>

<file path=ppt/tags/tag91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1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2"/>
  <p:tag name="KSO_WM_UNIT_LAYERLEVEL" val="1_1_1"/>
  <p:tag name="KSO_WM_TAG_VERSION" val="3.0"/>
</p:tagLst>
</file>

<file path=ppt/tags/tag92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1_1"/>
  <p:tag name="KSO_WM_UNIT_LAYERLEVEL" val="1_1_1"/>
  <p:tag name="KSO_WM_TAG_VERSION" val="3.0"/>
</p:tagLst>
</file>

<file path=ppt/tags/tag93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1"/>
  <p:tag name="KSO_WM_UNIT_LAYERLEVEL" val="1_1_1"/>
  <p:tag name="KSO_WM_TAG_VERSION" val="3.0"/>
</p:tagLst>
</file>

<file path=ppt/tags/tag94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2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2"/>
  <p:tag name="KSO_WM_UNIT_LAYERLEVEL" val="1_1_1"/>
  <p:tag name="KSO_WM_TAG_VERSION" val="3.0"/>
</p:tagLst>
</file>

<file path=ppt/tags/tag95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2_1"/>
  <p:tag name="KSO_WM_UNIT_LAYERLEVEL" val="1_1_1"/>
  <p:tag name="KSO_WM_TAG_VERSION" val="3.0"/>
</p:tagLst>
</file>

<file path=ppt/tags/tag96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1"/>
  <p:tag name="KSO_WM_UNIT_LAYERLEVEL" val="1_1_1"/>
  <p:tag name="KSO_WM_TAG_VERSION" val="3.0"/>
</p:tagLst>
</file>

<file path=ppt/tags/tag97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3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2"/>
  <p:tag name="KSO_WM_UNIT_LAYERLEVEL" val="1_1_1"/>
  <p:tag name="KSO_WM_TAG_VERSION" val="3.0"/>
</p:tagLst>
</file>

<file path=ppt/tags/tag98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3_1"/>
  <p:tag name="KSO_WM_UNIT_LAYERLEVEL" val="1_1_1"/>
  <p:tag name="KSO_WM_TAG_VERSION" val="3.0"/>
</p:tagLst>
</file>

<file path=ppt/tags/tag99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1"/>
  <p:tag name="KSO_WM_UNIT_LAYERLEVEL" val="1_1_1"/>
  <p:tag name="KSO_WM_TAG_VERSION" val="3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蓝色IT科技风主题">
  <a:themeElements>
    <a:clrScheme name="">
      <a:dk1>
        <a:srgbClr val="000000"/>
      </a:dk1>
      <a:lt1>
        <a:srgbClr val="FFFFFF"/>
      </a:lt1>
      <a:dk2>
        <a:srgbClr val="091128"/>
      </a:dk2>
      <a:lt2>
        <a:srgbClr val="EFEFEF"/>
      </a:lt2>
      <a:accent1>
        <a:srgbClr val="2F56C8"/>
      </a:accent1>
      <a:accent2>
        <a:srgbClr val="BB72FB"/>
      </a:accent2>
      <a:accent3>
        <a:srgbClr val="7280FB"/>
      </a:accent3>
      <a:accent4>
        <a:srgbClr val="00B5EE"/>
      </a:accent4>
      <a:accent5>
        <a:srgbClr val="643AF8"/>
      </a:accent5>
      <a:accent6>
        <a:srgbClr val="2538D9"/>
      </a:accent6>
      <a:hlink>
        <a:srgbClr val="00B5EE"/>
      </a:hlink>
      <a:folHlink>
        <a:srgbClr val="2F56C8"/>
      </a:folHlink>
    </a:clrScheme>
    <a:fontScheme name="自定义 24">
      <a:majorFont>
        <a:latin typeface="汉仪刚艺体-85W"/>
        <a:ea typeface="汉仪刚艺体-85W"/>
        <a:cs typeface=""/>
      </a:majorFont>
      <a:minorFont>
        <a:latin typeface="MiSans Normal"/>
        <a:ea typeface="MiSans Normal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蓝色IT科技风主题">
  <a:themeElements>
    <a:clrScheme name="">
      <a:dk1>
        <a:srgbClr val="000000"/>
      </a:dk1>
      <a:lt1>
        <a:srgbClr val="FFFFFF"/>
      </a:lt1>
      <a:dk2>
        <a:srgbClr val="102B3F"/>
      </a:dk2>
      <a:lt2>
        <a:srgbClr val="EFEFEF"/>
      </a:lt2>
      <a:accent1>
        <a:srgbClr val="0B95E5"/>
      </a:accent1>
      <a:accent2>
        <a:srgbClr val="BB72FB"/>
      </a:accent2>
      <a:accent3>
        <a:srgbClr val="7280FB"/>
      </a:accent3>
      <a:accent4>
        <a:srgbClr val="00B5EE"/>
      </a:accent4>
      <a:accent5>
        <a:srgbClr val="643AF8"/>
      </a:accent5>
      <a:accent6>
        <a:srgbClr val="2538D9"/>
      </a:accent6>
      <a:hlink>
        <a:srgbClr val="00B5EE"/>
      </a:hlink>
      <a:folHlink>
        <a:srgbClr val="2F56C8"/>
      </a:folHlink>
    </a:clrScheme>
    <a:fontScheme name="自定义 24">
      <a:majorFont>
        <a:latin typeface="汉仪刚艺体-85W"/>
        <a:ea typeface="汉仪刚艺体-85W"/>
        <a:cs typeface=""/>
      </a:majorFont>
      <a:minorFont>
        <a:latin typeface="MiSans Normal"/>
        <a:ea typeface="MiSans Normal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2847</Words>
  <Application>WPS Office WWO_wpscloud_20251224173010-b51a25e58c</Application>
  <PresentationFormat>宽屏</PresentationFormat>
  <Paragraphs>356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汉仪旗黑KW 55S</vt:lpstr>
      <vt:lpstr>汉仪书宋二KW</vt:lpstr>
      <vt:lpstr>Kingsoft Confetti</vt:lpstr>
      <vt:lpstr>汉仪刚艺体-85W</vt:lpstr>
      <vt:lpstr>汉仪中黑KW</vt:lpstr>
      <vt:lpstr>MiSans Normal</vt:lpstr>
      <vt:lpstr>Wingdings</vt:lpstr>
      <vt:lpstr>Office 主题</vt:lpstr>
      <vt:lpstr>1_蓝色IT科技风主题</vt:lpstr>
      <vt:lpstr>2_蓝色IT科技风主题</vt:lpstr>
      <vt:lpstr>个人求职简历</vt:lpstr>
      <vt:lpstr>目录</vt:lpstr>
      <vt:lpstr>基本信息</vt:lpstr>
      <vt:lpstr>个人联系方式</vt:lpstr>
      <vt:lpstr>求职岗位意向</vt:lpstr>
      <vt:lpstr>教育背景</vt:lpstr>
      <vt:lpstr>毕业院校与专业</vt:lpstr>
      <vt:lpstr>在校成绩与荣誉</vt:lpstr>
      <vt:lpstr>相关课程学习</vt:lpstr>
      <vt:lpstr>工作经历</vt:lpstr>
      <vt:lpstr>公司名称与职位</vt:lpstr>
      <vt:lpstr>工作职责概述</vt:lpstr>
      <vt:lpstr>工作成果展示</vt:lpstr>
      <vt:lpstr>获得的经验与成长</vt:lpstr>
      <vt:lpstr>技能证书</vt:lpstr>
      <vt:lpstr>专业技能证书</vt:lpstr>
      <vt:lpstr>语言与计算机能力证书</vt:lpstr>
      <vt:lpstr>个人优势</vt:lpstr>
      <vt:lpstr>性格特点优势</vt:lpstr>
      <vt:lpstr>工作态度优势</vt:lpstr>
      <vt:lpstr>团队协作优势</vt:lpstr>
      <vt:lpstr>职业规划</vt:lpstr>
      <vt:lpstr>短期职业目标</vt:lpstr>
      <vt:lpstr>长期职业愿景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个人求职简历</dc:title>
  <dc:creator/>
  <cp:lastModifiedBy/>
  <dcterms:created xsi:type="dcterms:W3CDTF">2026-01-03T07:11:36Z</dcterms:created>
  <dcterms:modified xsi:type="dcterms:W3CDTF">2026-01-03T07:11:36Z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2052-12.9.0.24678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v1.0_ai_69796643695</vt:lpwstr>
  </property>
</Properties>
</file>